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70" r:id="rId3"/>
    <p:sldId id="259" r:id="rId4"/>
    <p:sldId id="277" r:id="rId5"/>
    <p:sldId id="278" r:id="rId6"/>
    <p:sldId id="279" r:id="rId7"/>
    <p:sldId id="271" r:id="rId8"/>
    <p:sldId id="287" r:id="rId9"/>
    <p:sldId id="282" r:id="rId10"/>
    <p:sldId id="273" r:id="rId11"/>
    <p:sldId id="284" r:id="rId12"/>
    <p:sldId id="274" r:id="rId13"/>
    <p:sldId id="285" r:id="rId14"/>
    <p:sldId id="286" r:id="rId15"/>
    <p:sldId id="276" r:id="rId16"/>
  </p:sldIdLst>
  <p:sldSz cx="12192000" cy="6858000"/>
  <p:notesSz cx="6858000" cy="9144000"/>
  <p:embeddedFontLst>
    <p:embeddedFont>
      <p:font typeface="나눔고딕OTF" panose="020D0604000000000000" pitchFamily="34" charset="-127"/>
      <p:regular r:id="rId17"/>
      <p:bold r:id="rId18"/>
    </p:embeddedFont>
    <p:embeddedFont>
      <p:font typeface="나눔고딕OTF ExtraBold" panose="020D0904000000000000" pitchFamily="34" charset="-127"/>
      <p:bold r:id="rId19"/>
    </p:embeddedFont>
    <p:embeddedFont>
      <p:font typeface="나눔스퀘어OTF_ac Bold" panose="020B0600000101010101" pitchFamily="34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222222"/>
    <a:srgbClr val="F2F2F2"/>
    <a:srgbClr val="0066FF"/>
    <a:srgbClr val="0279FB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EC57E-103F-45CD-899D-057FD85C2AF6}" v="172" dt="2024-07-08T14:46:14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2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수" userId="86da65b3-34ab-4041-b7eb-1271dc76edbf" providerId="ADAL" clId="{070EC57E-103F-45CD-899D-057FD85C2AF6}"/>
    <pc:docChg chg="undo custSel addSld delSld modSld sldOrd">
      <pc:chgData name="김동수" userId="86da65b3-34ab-4041-b7eb-1271dc76edbf" providerId="ADAL" clId="{070EC57E-103F-45CD-899D-057FD85C2AF6}" dt="2024-07-08T14:53:31.852" v="3209" actId="1076"/>
      <pc:docMkLst>
        <pc:docMk/>
      </pc:docMkLst>
      <pc:sldChg chg="modSp mod">
        <pc:chgData name="김동수" userId="86da65b3-34ab-4041-b7eb-1271dc76edbf" providerId="ADAL" clId="{070EC57E-103F-45CD-899D-057FD85C2AF6}" dt="2024-07-08T08:24:02.376" v="862" actId="20577"/>
        <pc:sldMkLst>
          <pc:docMk/>
          <pc:sldMk cId="4091690677" sldId="257"/>
        </pc:sldMkLst>
        <pc:spChg chg="mod">
          <ac:chgData name="김동수" userId="86da65b3-34ab-4041-b7eb-1271dc76edbf" providerId="ADAL" clId="{070EC57E-103F-45CD-899D-057FD85C2AF6}" dt="2024-07-08T08:14:16.663" v="222" actId="2711"/>
          <ac:spMkLst>
            <pc:docMk/>
            <pc:sldMk cId="4091690677" sldId="257"/>
            <ac:spMk id="2" creationId="{92542E8F-0941-2247-4BA1-20F893851BF8}"/>
          </ac:spMkLst>
        </pc:spChg>
        <pc:spChg chg="mod">
          <ac:chgData name="김동수" userId="86da65b3-34ab-4041-b7eb-1271dc76edbf" providerId="ADAL" clId="{070EC57E-103F-45CD-899D-057FD85C2AF6}" dt="2024-07-08T08:06:47.824" v="5" actId="1076"/>
          <ac:spMkLst>
            <pc:docMk/>
            <pc:sldMk cId="4091690677" sldId="257"/>
            <ac:spMk id="4" creationId="{EF792921-AC59-9569-C97E-A30DFC1C0EDB}"/>
          </ac:spMkLst>
        </pc:spChg>
        <pc:spChg chg="mod">
          <ac:chgData name="김동수" userId="86da65b3-34ab-4041-b7eb-1271dc76edbf" providerId="ADAL" clId="{070EC57E-103F-45CD-899D-057FD85C2AF6}" dt="2024-07-08T08:24:02.376" v="862" actId="20577"/>
          <ac:spMkLst>
            <pc:docMk/>
            <pc:sldMk cId="4091690677" sldId="257"/>
            <ac:spMk id="5" creationId="{36468620-E77A-FD48-0560-EB6626E4453A}"/>
          </ac:spMkLst>
        </pc:spChg>
      </pc:sldChg>
      <pc:sldChg chg="addSp delSp modSp mod">
        <pc:chgData name="김동수" userId="86da65b3-34ab-4041-b7eb-1271dc76edbf" providerId="ADAL" clId="{070EC57E-103F-45CD-899D-057FD85C2AF6}" dt="2024-07-08T12:43:02.588" v="1905" actId="2711"/>
        <pc:sldMkLst>
          <pc:docMk/>
          <pc:sldMk cId="3500130498" sldId="259"/>
        </pc:sldMkLst>
        <pc:spChg chg="del">
          <ac:chgData name="김동수" userId="86da65b3-34ab-4041-b7eb-1271dc76edbf" providerId="ADAL" clId="{070EC57E-103F-45CD-899D-057FD85C2AF6}" dt="2024-07-08T08:14:43.580" v="228" actId="478"/>
          <ac:spMkLst>
            <pc:docMk/>
            <pc:sldMk cId="3500130498" sldId="259"/>
            <ac:spMk id="2" creationId="{59C2DC18-5742-FAC4-A53E-7B36AC5A4649}"/>
          </ac:spMkLst>
        </pc:spChg>
        <pc:spChg chg="mod">
          <ac:chgData name="김동수" userId="86da65b3-34ab-4041-b7eb-1271dc76edbf" providerId="ADAL" clId="{070EC57E-103F-45CD-899D-057FD85C2AF6}" dt="2024-07-08T08:14:35.246" v="225" actId="2711"/>
          <ac:spMkLst>
            <pc:docMk/>
            <pc:sldMk cId="3500130498" sldId="259"/>
            <ac:spMk id="3" creationId="{DCFC2937-E852-9492-9735-70D379A091A9}"/>
          </ac:spMkLst>
        </pc:spChg>
        <pc:spChg chg="mod">
          <ac:chgData name="김동수" userId="86da65b3-34ab-4041-b7eb-1271dc76edbf" providerId="ADAL" clId="{070EC57E-103F-45CD-899D-057FD85C2AF6}" dt="2024-07-08T08:14:38.531" v="226" actId="2711"/>
          <ac:spMkLst>
            <pc:docMk/>
            <pc:sldMk cId="3500130498" sldId="259"/>
            <ac:spMk id="4" creationId="{523B525A-F4AC-3D22-8A35-E3297D661BFC}"/>
          </ac:spMkLst>
        </pc:spChg>
        <pc:spChg chg="add mod">
          <ac:chgData name="김동수" userId="86da65b3-34ab-4041-b7eb-1271dc76edbf" providerId="ADAL" clId="{070EC57E-103F-45CD-899D-057FD85C2AF6}" dt="2024-07-08T12:42:49.066" v="1904" actId="2711"/>
          <ac:spMkLst>
            <pc:docMk/>
            <pc:sldMk cId="3500130498" sldId="259"/>
            <ac:spMk id="5" creationId="{F8ACFD3D-EBD3-6739-974F-25ACB967309F}"/>
          </ac:spMkLst>
        </pc:spChg>
        <pc:spChg chg="del">
          <ac:chgData name="김동수" userId="86da65b3-34ab-4041-b7eb-1271dc76edbf" providerId="ADAL" clId="{070EC57E-103F-45CD-899D-057FD85C2AF6}" dt="2024-07-08T08:14:42.459" v="227" actId="478"/>
          <ac:spMkLst>
            <pc:docMk/>
            <pc:sldMk cId="3500130498" sldId="259"/>
            <ac:spMk id="6" creationId="{95FB3482-5045-23F3-34BB-BE91E0233F85}"/>
          </ac:spMkLst>
        </pc:spChg>
        <pc:spChg chg="add mod">
          <ac:chgData name="김동수" userId="86da65b3-34ab-4041-b7eb-1271dc76edbf" providerId="ADAL" clId="{070EC57E-103F-45CD-899D-057FD85C2AF6}" dt="2024-07-08T12:43:02.588" v="1905" actId="2711"/>
          <ac:spMkLst>
            <pc:docMk/>
            <pc:sldMk cId="3500130498" sldId="259"/>
            <ac:spMk id="7" creationId="{4AD324FA-B831-D7D5-2A46-1BD796DD0249}"/>
          </ac:spMkLst>
        </pc:spChg>
        <pc:spChg chg="mod">
          <ac:chgData name="김동수" userId="86da65b3-34ab-4041-b7eb-1271dc76edbf" providerId="ADAL" clId="{070EC57E-103F-45CD-899D-057FD85C2AF6}" dt="2024-07-08T08:14:29.876" v="224" actId="2711"/>
          <ac:spMkLst>
            <pc:docMk/>
            <pc:sldMk cId="3500130498" sldId="259"/>
            <ac:spMk id="9" creationId="{8CE0D1AB-0F3E-3B7A-CD0B-469BAD0663C1}"/>
          </ac:spMkLst>
        </pc:spChg>
      </pc:sldChg>
      <pc:sldChg chg="addSp delSp modSp mod">
        <pc:chgData name="김동수" userId="86da65b3-34ab-4041-b7eb-1271dc76edbf" providerId="ADAL" clId="{070EC57E-103F-45CD-899D-057FD85C2AF6}" dt="2024-07-08T12:42:11.369" v="1903" actId="14100"/>
        <pc:sldMkLst>
          <pc:docMk/>
          <pc:sldMk cId="395747633" sldId="270"/>
        </pc:sldMkLst>
        <pc:spChg chg="mod">
          <ac:chgData name="김동수" userId="86da65b3-34ab-4041-b7eb-1271dc76edbf" providerId="ADAL" clId="{070EC57E-103F-45CD-899D-057FD85C2AF6}" dt="2024-07-08T08:14:23.915" v="223" actId="2711"/>
          <ac:spMkLst>
            <pc:docMk/>
            <pc:sldMk cId="395747633" sldId="270"/>
            <ac:spMk id="2" creationId="{92542E8F-0941-2247-4BA1-20F893851BF8}"/>
          </ac:spMkLst>
        </pc:spChg>
        <pc:spChg chg="mod topLvl">
          <ac:chgData name="김동수" userId="86da65b3-34ab-4041-b7eb-1271dc76edbf" providerId="ADAL" clId="{070EC57E-103F-45CD-899D-057FD85C2AF6}" dt="2024-07-08T12:41:47.848" v="1898" actId="14100"/>
          <ac:spMkLst>
            <pc:docMk/>
            <pc:sldMk cId="395747633" sldId="270"/>
            <ac:spMk id="3" creationId="{0A86C72D-96B7-8C0F-AD99-3EE709212FF6}"/>
          </ac:spMkLst>
        </pc:spChg>
        <pc:spChg chg="add del mod">
          <ac:chgData name="김동수" userId="86da65b3-34ab-4041-b7eb-1271dc76edbf" providerId="ADAL" clId="{070EC57E-103F-45CD-899D-057FD85C2AF6}" dt="2024-07-08T08:12:55.870" v="204" actId="478"/>
          <ac:spMkLst>
            <pc:docMk/>
            <pc:sldMk cId="395747633" sldId="270"/>
            <ac:spMk id="4" creationId="{46FA905C-D54D-D017-5051-7EFD173E1EF7}"/>
          </ac:spMkLst>
        </pc:spChg>
        <pc:spChg chg="add del mod">
          <ac:chgData name="김동수" userId="86da65b3-34ab-4041-b7eb-1271dc76edbf" providerId="ADAL" clId="{070EC57E-103F-45CD-899D-057FD85C2AF6}" dt="2024-07-08T08:12:56.996" v="206" actId="478"/>
          <ac:spMkLst>
            <pc:docMk/>
            <pc:sldMk cId="395747633" sldId="270"/>
            <ac:spMk id="5" creationId="{7D85DC9A-8AC8-9AA0-7491-63CD0FA517B8}"/>
          </ac:spMkLst>
        </pc:spChg>
        <pc:spChg chg="del mod">
          <ac:chgData name="김동수" userId="86da65b3-34ab-4041-b7eb-1271dc76edbf" providerId="ADAL" clId="{070EC57E-103F-45CD-899D-057FD85C2AF6}" dt="2024-07-08T08:12:57.699" v="207" actId="478"/>
          <ac:spMkLst>
            <pc:docMk/>
            <pc:sldMk cId="395747633" sldId="270"/>
            <ac:spMk id="6" creationId="{95FB3482-5045-23F3-34BB-BE91E0233F85}"/>
          </ac:spMkLst>
        </pc:spChg>
        <pc:spChg chg="del mod">
          <ac:chgData name="김동수" userId="86da65b3-34ab-4041-b7eb-1271dc76edbf" providerId="ADAL" clId="{070EC57E-103F-45CD-899D-057FD85C2AF6}" dt="2024-07-08T08:12:59.300" v="208" actId="478"/>
          <ac:spMkLst>
            <pc:docMk/>
            <pc:sldMk cId="395747633" sldId="270"/>
            <ac:spMk id="7" creationId="{A449E004-6C5B-183B-0FC1-2EC6845C0CBD}"/>
          </ac:spMkLst>
        </pc:spChg>
        <pc:spChg chg="add del">
          <ac:chgData name="김동수" userId="86da65b3-34ab-4041-b7eb-1271dc76edbf" providerId="ADAL" clId="{070EC57E-103F-45CD-899D-057FD85C2AF6}" dt="2024-07-08T08:08:43.599" v="59" actId="478"/>
          <ac:spMkLst>
            <pc:docMk/>
            <pc:sldMk cId="395747633" sldId="270"/>
            <ac:spMk id="8" creationId="{F7B876DE-039F-A866-3D92-D3892CC0D94D}"/>
          </ac:spMkLst>
        </pc:spChg>
        <pc:spChg chg="add mod topLvl">
          <ac:chgData name="김동수" userId="86da65b3-34ab-4041-b7eb-1271dc76edbf" providerId="ADAL" clId="{070EC57E-103F-45CD-899D-057FD85C2AF6}" dt="2024-07-08T08:13:10.070" v="209" actId="164"/>
          <ac:spMkLst>
            <pc:docMk/>
            <pc:sldMk cId="395747633" sldId="270"/>
            <ac:spMk id="9" creationId="{AD3A214A-4BD2-F19E-AA69-3E351F2297DD}"/>
          </ac:spMkLst>
        </pc:spChg>
        <pc:spChg chg="mod ord topLvl">
          <ac:chgData name="김동수" userId="86da65b3-34ab-4041-b7eb-1271dc76edbf" providerId="ADAL" clId="{070EC57E-103F-45CD-899D-057FD85C2AF6}" dt="2024-07-08T12:41:55.063" v="1900" actId="1076"/>
          <ac:spMkLst>
            <pc:docMk/>
            <pc:sldMk cId="395747633" sldId="270"/>
            <ac:spMk id="12" creationId="{DC718700-152C-9FC5-2DA6-2B45A7B40037}"/>
          </ac:spMkLst>
        </pc:spChg>
        <pc:spChg chg="mod ord topLvl">
          <ac:chgData name="김동수" userId="86da65b3-34ab-4041-b7eb-1271dc76edbf" providerId="ADAL" clId="{070EC57E-103F-45CD-899D-057FD85C2AF6}" dt="2024-07-08T08:13:20.659" v="212" actId="164"/>
          <ac:spMkLst>
            <pc:docMk/>
            <pc:sldMk cId="395747633" sldId="270"/>
            <ac:spMk id="13" creationId="{1AFA8C3B-194D-4442-8DC4-6B8029094A3A}"/>
          </ac:spMkLst>
        </pc:spChg>
        <pc:spChg chg="add mod">
          <ac:chgData name="김동수" userId="86da65b3-34ab-4041-b7eb-1271dc76edbf" providerId="ADAL" clId="{070EC57E-103F-45CD-899D-057FD85C2AF6}" dt="2024-07-08T08:11:48.037" v="134"/>
          <ac:spMkLst>
            <pc:docMk/>
            <pc:sldMk cId="395747633" sldId="270"/>
            <ac:spMk id="14" creationId="{8D5EEAFF-12A7-B6D6-0639-8703344B70FE}"/>
          </ac:spMkLst>
        </pc:spChg>
        <pc:spChg chg="add mod">
          <ac:chgData name="김동수" userId="86da65b3-34ab-4041-b7eb-1271dc76edbf" providerId="ADAL" clId="{070EC57E-103F-45CD-899D-057FD85C2AF6}" dt="2024-07-08T12:42:02.211" v="1901" actId="14100"/>
          <ac:spMkLst>
            <pc:docMk/>
            <pc:sldMk cId="395747633" sldId="270"/>
            <ac:spMk id="17" creationId="{D6B2D572-058E-8D8E-D8F0-67B0F843E7F0}"/>
          </ac:spMkLst>
        </pc:spChg>
        <pc:spChg chg="add mod">
          <ac:chgData name="김동수" userId="86da65b3-34ab-4041-b7eb-1271dc76edbf" providerId="ADAL" clId="{070EC57E-103F-45CD-899D-057FD85C2AF6}" dt="2024-07-08T08:13:24.221" v="213" actId="164"/>
          <ac:spMkLst>
            <pc:docMk/>
            <pc:sldMk cId="395747633" sldId="270"/>
            <ac:spMk id="19" creationId="{2E18D501-29EF-558C-8C23-4DD446696D40}"/>
          </ac:spMkLst>
        </pc:spChg>
        <pc:spChg chg="add mod">
          <ac:chgData name="김동수" userId="86da65b3-34ab-4041-b7eb-1271dc76edbf" providerId="ADAL" clId="{070EC57E-103F-45CD-899D-057FD85C2AF6}" dt="2024-07-08T12:42:05.549" v="1902" actId="14100"/>
          <ac:spMkLst>
            <pc:docMk/>
            <pc:sldMk cId="395747633" sldId="270"/>
            <ac:spMk id="20" creationId="{0A33A8C8-6E4F-0345-9FB8-0899EA7B84B7}"/>
          </ac:spMkLst>
        </pc:spChg>
        <pc:spChg chg="add mod">
          <ac:chgData name="김동수" userId="86da65b3-34ab-4041-b7eb-1271dc76edbf" providerId="ADAL" clId="{070EC57E-103F-45CD-899D-057FD85C2AF6}" dt="2024-07-08T08:13:28.213" v="214" actId="164"/>
          <ac:spMkLst>
            <pc:docMk/>
            <pc:sldMk cId="395747633" sldId="270"/>
            <ac:spMk id="21" creationId="{4D2C2E03-1384-CFDE-B440-F85C528393FD}"/>
          </ac:spMkLst>
        </pc:spChg>
        <pc:spChg chg="add mod">
          <ac:chgData name="김동수" userId="86da65b3-34ab-4041-b7eb-1271dc76edbf" providerId="ADAL" clId="{070EC57E-103F-45CD-899D-057FD85C2AF6}" dt="2024-07-08T12:42:11.369" v="1903" actId="14100"/>
          <ac:spMkLst>
            <pc:docMk/>
            <pc:sldMk cId="395747633" sldId="270"/>
            <ac:spMk id="22" creationId="{EC111643-C1F3-4CB9-7019-92901A4ADC7E}"/>
          </ac:spMkLst>
        </pc:spChg>
        <pc:spChg chg="add mod">
          <ac:chgData name="김동수" userId="86da65b3-34ab-4041-b7eb-1271dc76edbf" providerId="ADAL" clId="{070EC57E-103F-45CD-899D-057FD85C2AF6}" dt="2024-07-08T08:13:31.308" v="215" actId="164"/>
          <ac:spMkLst>
            <pc:docMk/>
            <pc:sldMk cId="395747633" sldId="270"/>
            <ac:spMk id="23" creationId="{388FDF9C-5468-D0C2-9F98-A30FD2EF1DC1}"/>
          </ac:spMkLst>
        </pc:spChg>
        <pc:grpChg chg="add del mod">
          <ac:chgData name="김동수" userId="86da65b3-34ab-4041-b7eb-1271dc76edbf" providerId="ADAL" clId="{070EC57E-103F-45CD-899D-057FD85C2AF6}" dt="2024-07-08T08:10:42.409" v="90" actId="165"/>
          <ac:grpSpMkLst>
            <pc:docMk/>
            <pc:sldMk cId="395747633" sldId="270"/>
            <ac:grpSpMk id="10" creationId="{722F1FEF-707B-043D-4010-BA5D94E640D1}"/>
          </ac:grpSpMkLst>
        </pc:grpChg>
        <pc:grpChg chg="add del mod">
          <ac:chgData name="김동수" userId="86da65b3-34ab-4041-b7eb-1271dc76edbf" providerId="ADAL" clId="{070EC57E-103F-45CD-899D-057FD85C2AF6}" dt="2024-07-08T08:10:54.626" v="91" actId="165"/>
          <ac:grpSpMkLst>
            <pc:docMk/>
            <pc:sldMk cId="395747633" sldId="270"/>
            <ac:grpSpMk id="11" creationId="{A0AC7B51-24DD-F1E7-97FF-D198104723F9}"/>
          </ac:grpSpMkLst>
        </pc:grpChg>
        <pc:grpChg chg="add mod">
          <ac:chgData name="김동수" userId="86da65b3-34ab-4041-b7eb-1271dc76edbf" providerId="ADAL" clId="{070EC57E-103F-45CD-899D-057FD85C2AF6}" dt="2024-07-08T08:23:26.640" v="854" actId="164"/>
          <ac:grpSpMkLst>
            <pc:docMk/>
            <pc:sldMk cId="395747633" sldId="270"/>
            <ac:grpSpMk id="24" creationId="{6AF09806-32AD-DB06-D771-E448F9A221E0}"/>
          </ac:grpSpMkLst>
        </pc:grpChg>
        <pc:grpChg chg="add mod">
          <ac:chgData name="김동수" userId="86da65b3-34ab-4041-b7eb-1271dc76edbf" providerId="ADAL" clId="{070EC57E-103F-45CD-899D-057FD85C2AF6}" dt="2024-07-08T08:23:26.640" v="854" actId="164"/>
          <ac:grpSpMkLst>
            <pc:docMk/>
            <pc:sldMk cId="395747633" sldId="270"/>
            <ac:grpSpMk id="25" creationId="{70A26E2F-991D-EF7E-37E5-F58A65E3B5F2}"/>
          </ac:grpSpMkLst>
        </pc:grpChg>
        <pc:grpChg chg="add mod">
          <ac:chgData name="김동수" userId="86da65b3-34ab-4041-b7eb-1271dc76edbf" providerId="ADAL" clId="{070EC57E-103F-45CD-899D-057FD85C2AF6}" dt="2024-07-08T08:23:26.640" v="854" actId="164"/>
          <ac:grpSpMkLst>
            <pc:docMk/>
            <pc:sldMk cId="395747633" sldId="270"/>
            <ac:grpSpMk id="26" creationId="{9B355502-8835-2C6D-73A4-EB2FF787917D}"/>
          </ac:grpSpMkLst>
        </pc:grpChg>
        <pc:grpChg chg="add mod">
          <ac:chgData name="김동수" userId="86da65b3-34ab-4041-b7eb-1271dc76edbf" providerId="ADAL" clId="{070EC57E-103F-45CD-899D-057FD85C2AF6}" dt="2024-07-08T08:23:26.640" v="854" actId="164"/>
          <ac:grpSpMkLst>
            <pc:docMk/>
            <pc:sldMk cId="395747633" sldId="270"/>
            <ac:grpSpMk id="27" creationId="{7F2BAB63-D8AE-9E08-AAB3-8D400B9D2C0D}"/>
          </ac:grpSpMkLst>
        </pc:grpChg>
        <pc:grpChg chg="add mod">
          <ac:chgData name="김동수" userId="86da65b3-34ab-4041-b7eb-1271dc76edbf" providerId="ADAL" clId="{070EC57E-103F-45CD-899D-057FD85C2AF6}" dt="2024-07-08T08:23:26.640" v="854" actId="164"/>
          <ac:grpSpMkLst>
            <pc:docMk/>
            <pc:sldMk cId="395747633" sldId="270"/>
            <ac:grpSpMk id="28" creationId="{8C2DBFB9-D81E-8E33-3731-94852E3834E2}"/>
          </ac:grpSpMkLst>
        </pc:grpChg>
        <pc:grpChg chg="add mod">
          <ac:chgData name="김동수" userId="86da65b3-34ab-4041-b7eb-1271dc76edbf" providerId="ADAL" clId="{070EC57E-103F-45CD-899D-057FD85C2AF6}" dt="2024-07-08T12:41:29.262" v="1887" actId="1076"/>
          <ac:grpSpMkLst>
            <pc:docMk/>
            <pc:sldMk cId="395747633" sldId="270"/>
            <ac:grpSpMk id="29" creationId="{6F838A44-1F00-5BB5-A352-5383FAB6B9CC}"/>
          </ac:grpSpMkLst>
        </pc:grpChg>
      </pc:sldChg>
      <pc:sldChg chg="addSp delSp modSp mod">
        <pc:chgData name="김동수" userId="86da65b3-34ab-4041-b7eb-1271dc76edbf" providerId="ADAL" clId="{070EC57E-103F-45CD-899D-057FD85C2AF6}" dt="2024-07-08T13:29:58.207" v="2342" actId="113"/>
        <pc:sldMkLst>
          <pc:docMk/>
          <pc:sldMk cId="3472853677" sldId="271"/>
        </pc:sldMkLst>
        <pc:spChg chg="add mod">
          <ac:chgData name="김동수" userId="86da65b3-34ab-4041-b7eb-1271dc76edbf" providerId="ADAL" clId="{070EC57E-103F-45CD-899D-057FD85C2AF6}" dt="2024-07-08T13:29:58.207" v="2342" actId="113"/>
          <ac:spMkLst>
            <pc:docMk/>
            <pc:sldMk cId="3472853677" sldId="271"/>
            <ac:spMk id="5" creationId="{A543C13E-CA0B-0D73-0370-A027630A36BC}"/>
          </ac:spMkLst>
        </pc:spChg>
        <pc:spChg chg="add del mod">
          <ac:chgData name="김동수" userId="86da65b3-34ab-4041-b7eb-1271dc76edbf" providerId="ADAL" clId="{070EC57E-103F-45CD-899D-057FD85C2AF6}" dt="2024-07-08T12:32:20.005" v="1625" actId="478"/>
          <ac:spMkLst>
            <pc:docMk/>
            <pc:sldMk cId="3472853677" sldId="271"/>
            <ac:spMk id="6" creationId="{CC38D66A-FA64-A18E-82F7-274C0A1DBA34}"/>
          </ac:spMkLst>
        </pc:spChg>
        <pc:spChg chg="mod">
          <ac:chgData name="김동수" userId="86da65b3-34ab-4041-b7eb-1271dc76edbf" providerId="ADAL" clId="{070EC57E-103F-45CD-899D-057FD85C2AF6}" dt="2024-07-08T08:19:31.853" v="696" actId="14100"/>
          <ac:spMkLst>
            <pc:docMk/>
            <pc:sldMk cId="3472853677" sldId="271"/>
            <ac:spMk id="7" creationId="{B450B03A-FC3F-0208-243C-82ACA21C3A0E}"/>
          </ac:spMkLst>
        </pc:spChg>
        <pc:spChg chg="mod">
          <ac:chgData name="김동수" userId="86da65b3-34ab-4041-b7eb-1271dc76edbf" providerId="ADAL" clId="{070EC57E-103F-45CD-899D-057FD85C2AF6}" dt="2024-07-08T08:18:58.097" v="574" actId="2711"/>
          <ac:spMkLst>
            <pc:docMk/>
            <pc:sldMk cId="3472853677" sldId="271"/>
            <ac:spMk id="9" creationId="{8CE0D1AB-0F3E-3B7A-CD0B-469BAD0663C1}"/>
          </ac:spMkLst>
        </pc:spChg>
        <pc:spChg chg="add mod">
          <ac:chgData name="김동수" userId="86da65b3-34ab-4041-b7eb-1271dc76edbf" providerId="ADAL" clId="{070EC57E-103F-45CD-899D-057FD85C2AF6}" dt="2024-07-08T12:34:53.197" v="1701" actId="164"/>
          <ac:spMkLst>
            <pc:docMk/>
            <pc:sldMk cId="3472853677" sldId="271"/>
            <ac:spMk id="10" creationId="{EB11B032-958C-89F4-C5F3-1D0704D73063}"/>
          </ac:spMkLst>
        </pc:spChg>
        <pc:spChg chg="mod">
          <ac:chgData name="김동수" userId="86da65b3-34ab-4041-b7eb-1271dc76edbf" providerId="ADAL" clId="{070EC57E-103F-45CD-899D-057FD85C2AF6}" dt="2024-07-08T12:22:31.931" v="1380" actId="20577"/>
          <ac:spMkLst>
            <pc:docMk/>
            <pc:sldMk cId="3472853677" sldId="271"/>
            <ac:spMk id="11" creationId="{1E662B86-9475-771E-ECD8-774019F8CD27}"/>
          </ac:spMkLst>
        </pc:spChg>
        <pc:spChg chg="add del mod">
          <ac:chgData name="김동수" userId="86da65b3-34ab-4041-b7eb-1271dc76edbf" providerId="ADAL" clId="{070EC57E-103F-45CD-899D-057FD85C2AF6}" dt="2024-07-08T12:32:04.825" v="1620" actId="478"/>
          <ac:spMkLst>
            <pc:docMk/>
            <pc:sldMk cId="3472853677" sldId="271"/>
            <ac:spMk id="12" creationId="{01EE5D13-403B-C855-3E4F-E45027BF3240}"/>
          </ac:spMkLst>
        </pc:spChg>
        <pc:spChg chg="add mod">
          <ac:chgData name="김동수" userId="86da65b3-34ab-4041-b7eb-1271dc76edbf" providerId="ADAL" clId="{070EC57E-103F-45CD-899D-057FD85C2AF6}" dt="2024-07-08T13:29:58.207" v="2342" actId="113"/>
          <ac:spMkLst>
            <pc:docMk/>
            <pc:sldMk cId="3472853677" sldId="271"/>
            <ac:spMk id="13" creationId="{E215D302-8C1B-6D76-43A7-D5894B0BDD75}"/>
          </ac:spMkLst>
        </pc:spChg>
        <pc:spChg chg="add mod">
          <ac:chgData name="김동수" userId="86da65b3-34ab-4041-b7eb-1271dc76edbf" providerId="ADAL" clId="{070EC57E-103F-45CD-899D-057FD85C2AF6}" dt="2024-07-08T13:29:58.207" v="2342" actId="113"/>
          <ac:spMkLst>
            <pc:docMk/>
            <pc:sldMk cId="3472853677" sldId="271"/>
            <ac:spMk id="31" creationId="{8FD1430B-1CCF-01E8-2E3E-AEBF6E91CF24}"/>
          </ac:spMkLst>
        </pc:spChg>
        <pc:spChg chg="add mod">
          <ac:chgData name="김동수" userId="86da65b3-34ab-4041-b7eb-1271dc76edbf" providerId="ADAL" clId="{070EC57E-103F-45CD-899D-057FD85C2AF6}" dt="2024-07-08T12:34:53.197" v="1701" actId="164"/>
          <ac:spMkLst>
            <pc:docMk/>
            <pc:sldMk cId="3472853677" sldId="271"/>
            <ac:spMk id="33" creationId="{1D1BE04C-73F7-4E83-EEF9-BF7AA17510E9}"/>
          </ac:spMkLst>
        </pc:spChg>
        <pc:spChg chg="add mod">
          <ac:chgData name="김동수" userId="86da65b3-34ab-4041-b7eb-1271dc76edbf" providerId="ADAL" clId="{070EC57E-103F-45CD-899D-057FD85C2AF6}" dt="2024-07-08T13:29:58.207" v="2342" actId="113"/>
          <ac:spMkLst>
            <pc:docMk/>
            <pc:sldMk cId="3472853677" sldId="271"/>
            <ac:spMk id="34" creationId="{D523F958-BE36-261C-FE22-E1719EDFD98F}"/>
          </ac:spMkLst>
        </pc:spChg>
        <pc:spChg chg="add del mod">
          <ac:chgData name="김동수" userId="86da65b3-34ab-4041-b7eb-1271dc76edbf" providerId="ADAL" clId="{070EC57E-103F-45CD-899D-057FD85C2AF6}" dt="2024-07-08T12:34:36.355" v="1694" actId="478"/>
          <ac:spMkLst>
            <pc:docMk/>
            <pc:sldMk cId="3472853677" sldId="271"/>
            <ac:spMk id="39" creationId="{720CF0E8-186D-11C2-4E41-5679F6E1BD8D}"/>
          </ac:spMkLst>
        </pc:spChg>
        <pc:spChg chg="add del mod">
          <ac:chgData name="김동수" userId="86da65b3-34ab-4041-b7eb-1271dc76edbf" providerId="ADAL" clId="{070EC57E-103F-45CD-899D-057FD85C2AF6}" dt="2024-07-08T12:34:35.636" v="1693" actId="478"/>
          <ac:spMkLst>
            <pc:docMk/>
            <pc:sldMk cId="3472853677" sldId="271"/>
            <ac:spMk id="41" creationId="{BBEF5956-DAD3-5904-ABB2-D823B3F55AC5}"/>
          </ac:spMkLst>
        </pc:spChg>
        <pc:spChg chg="add del mod">
          <ac:chgData name="김동수" userId="86da65b3-34ab-4041-b7eb-1271dc76edbf" providerId="ADAL" clId="{070EC57E-103F-45CD-899D-057FD85C2AF6}" dt="2024-07-08T12:34:33.958" v="1692"/>
          <ac:spMkLst>
            <pc:docMk/>
            <pc:sldMk cId="3472853677" sldId="271"/>
            <ac:spMk id="42" creationId="{6CD13275-78EB-3F6A-7933-266F090C89B7}"/>
          </ac:spMkLst>
        </pc:spChg>
        <pc:grpChg chg="add mod">
          <ac:chgData name="김동수" userId="86da65b3-34ab-4041-b7eb-1271dc76edbf" providerId="ADAL" clId="{070EC57E-103F-45CD-899D-057FD85C2AF6}" dt="2024-07-08T12:34:53.197" v="1701" actId="164"/>
          <ac:grpSpMkLst>
            <pc:docMk/>
            <pc:sldMk cId="3472853677" sldId="271"/>
            <ac:grpSpMk id="25" creationId="{BACED41E-17CD-42F4-B085-50B72A108F68}"/>
          </ac:grpSpMkLst>
        </pc:grpChg>
        <pc:grpChg chg="add del mod">
          <ac:chgData name="김동수" userId="86da65b3-34ab-4041-b7eb-1271dc76edbf" providerId="ADAL" clId="{070EC57E-103F-45CD-899D-057FD85C2AF6}" dt="2024-07-08T12:32:19.316" v="1624" actId="478"/>
          <ac:grpSpMkLst>
            <pc:docMk/>
            <pc:sldMk cId="3472853677" sldId="271"/>
            <ac:grpSpMk id="26" creationId="{69E75EAE-BA6E-42B3-A5B5-8BD6F029820D}"/>
          </ac:grpSpMkLst>
        </pc:grpChg>
        <pc:grpChg chg="add mod">
          <ac:chgData name="김동수" userId="86da65b3-34ab-4041-b7eb-1271dc76edbf" providerId="ADAL" clId="{070EC57E-103F-45CD-899D-057FD85C2AF6}" dt="2024-07-08T12:34:53.197" v="1701" actId="164"/>
          <ac:grpSpMkLst>
            <pc:docMk/>
            <pc:sldMk cId="3472853677" sldId="271"/>
            <ac:grpSpMk id="35" creationId="{64894305-AD2E-D04D-4084-4D1D5B2B9A6F}"/>
          </ac:grpSpMkLst>
        </pc:grpChg>
        <pc:grpChg chg="add mod">
          <ac:chgData name="김동수" userId="86da65b3-34ab-4041-b7eb-1271dc76edbf" providerId="ADAL" clId="{070EC57E-103F-45CD-899D-057FD85C2AF6}" dt="2024-07-08T12:34:49.379" v="1699" actId="164"/>
          <ac:grpSpMkLst>
            <pc:docMk/>
            <pc:sldMk cId="3472853677" sldId="271"/>
            <ac:grpSpMk id="43" creationId="{9A636301-3E23-42BA-DC17-6C25C6D79D94}"/>
          </ac:grpSpMkLst>
        </pc:grpChg>
        <pc:grpChg chg="add mod">
          <ac:chgData name="김동수" userId="86da65b3-34ab-4041-b7eb-1271dc76edbf" providerId="ADAL" clId="{070EC57E-103F-45CD-899D-057FD85C2AF6}" dt="2024-07-08T12:35:06.230" v="1702" actId="1076"/>
          <ac:grpSpMkLst>
            <pc:docMk/>
            <pc:sldMk cId="3472853677" sldId="271"/>
            <ac:grpSpMk id="44" creationId="{FEEA3F66-A9D4-6F98-E18F-B12E5FDB12C5}"/>
          </ac:grpSpMkLst>
        </pc:grpChg>
        <pc:picChg chg="add del mod">
          <ac:chgData name="김동수" userId="86da65b3-34ab-4041-b7eb-1271dc76edbf" providerId="ADAL" clId="{070EC57E-103F-45CD-899D-057FD85C2AF6}" dt="2024-07-08T12:23:12.743" v="1389" actId="478"/>
          <ac:picMkLst>
            <pc:docMk/>
            <pc:sldMk cId="3472853677" sldId="271"/>
            <ac:picMk id="3" creationId="{4735243A-F193-F014-47A9-0524226E68B4}"/>
          </ac:picMkLst>
        </pc:picChg>
        <pc:picChg chg="add del mod">
          <ac:chgData name="김동수" userId="86da65b3-34ab-4041-b7eb-1271dc76edbf" providerId="ADAL" clId="{070EC57E-103F-45CD-899D-057FD85C2AF6}" dt="2024-07-08T12:23:12.503" v="1388" actId="478"/>
          <ac:picMkLst>
            <pc:docMk/>
            <pc:sldMk cId="3472853677" sldId="271"/>
            <ac:picMk id="4" creationId="{5FE1E998-8097-93CB-8EB0-EF83507101FB}"/>
          </ac:picMkLst>
        </pc:picChg>
        <pc:picChg chg="add mod">
          <ac:chgData name="김동수" userId="86da65b3-34ab-4041-b7eb-1271dc76edbf" providerId="ADAL" clId="{070EC57E-103F-45CD-899D-057FD85C2AF6}" dt="2024-07-08T12:34:53.197" v="1701" actId="164"/>
          <ac:picMkLst>
            <pc:docMk/>
            <pc:sldMk cId="3472853677" sldId="271"/>
            <ac:picMk id="8" creationId="{5FB3E967-356C-A5A5-D23A-7F03BFF3D5D2}"/>
          </ac:picMkLst>
        </pc:picChg>
        <pc:picChg chg="add mod">
          <ac:chgData name="김동수" userId="86da65b3-34ab-4041-b7eb-1271dc76edbf" providerId="ADAL" clId="{070EC57E-103F-45CD-899D-057FD85C2AF6}" dt="2024-07-08T12:34:49.379" v="1699" actId="164"/>
          <ac:picMkLst>
            <pc:docMk/>
            <pc:sldMk cId="3472853677" sldId="271"/>
            <ac:picMk id="17" creationId="{3F9412A6-3293-73AD-6668-11B8A73B4886}"/>
          </ac:picMkLst>
        </pc:picChg>
        <pc:picChg chg="add del mod">
          <ac:chgData name="김동수" userId="86da65b3-34ab-4041-b7eb-1271dc76edbf" providerId="ADAL" clId="{070EC57E-103F-45CD-899D-057FD85C2AF6}" dt="2024-07-08T12:31:15.775" v="1609" actId="478"/>
          <ac:picMkLst>
            <pc:docMk/>
            <pc:sldMk cId="3472853677" sldId="271"/>
            <ac:picMk id="19" creationId="{F0BE85EA-DBC2-A5D2-F177-66CBB59E8FA9}"/>
          </ac:picMkLst>
        </pc:picChg>
        <pc:picChg chg="add mod">
          <ac:chgData name="김동수" userId="86da65b3-34ab-4041-b7eb-1271dc76edbf" providerId="ADAL" clId="{070EC57E-103F-45CD-899D-057FD85C2AF6}" dt="2024-07-08T12:34:49.379" v="1699" actId="164"/>
          <ac:picMkLst>
            <pc:docMk/>
            <pc:sldMk cId="3472853677" sldId="271"/>
            <ac:picMk id="21" creationId="{157F8FA7-AE5E-1527-F77D-56475064FBDF}"/>
          </ac:picMkLst>
        </pc:picChg>
        <pc:picChg chg="add mod">
          <ac:chgData name="김동수" userId="86da65b3-34ab-4041-b7eb-1271dc76edbf" providerId="ADAL" clId="{070EC57E-103F-45CD-899D-057FD85C2AF6}" dt="2024-07-08T12:34:49.379" v="1699" actId="164"/>
          <ac:picMkLst>
            <pc:docMk/>
            <pc:sldMk cId="3472853677" sldId="271"/>
            <ac:picMk id="22" creationId="{00F32F42-6C22-B00D-3094-082D224E9FD2}"/>
          </ac:picMkLst>
        </pc:picChg>
        <pc:picChg chg="add del mod">
          <ac:chgData name="김동수" userId="86da65b3-34ab-4041-b7eb-1271dc76edbf" providerId="ADAL" clId="{070EC57E-103F-45CD-899D-057FD85C2AF6}" dt="2024-07-08T12:31:16.120" v="1610" actId="478"/>
          <ac:picMkLst>
            <pc:docMk/>
            <pc:sldMk cId="3472853677" sldId="271"/>
            <ac:picMk id="23" creationId="{CD8E8AFE-1B3B-DACC-7D67-0289CC5D2730}"/>
          </ac:picMkLst>
        </pc:picChg>
        <pc:picChg chg="add del mod">
          <ac:chgData name="김동수" userId="86da65b3-34ab-4041-b7eb-1271dc76edbf" providerId="ADAL" clId="{070EC57E-103F-45CD-899D-057FD85C2AF6}" dt="2024-07-08T12:31:15.475" v="1608" actId="478"/>
          <ac:picMkLst>
            <pc:docMk/>
            <pc:sldMk cId="3472853677" sldId="271"/>
            <ac:picMk id="24" creationId="{57A377D4-4A75-31DE-D364-2341F3271992}"/>
          </ac:picMkLst>
        </pc:picChg>
        <pc:picChg chg="mod">
          <ac:chgData name="김동수" userId="86da65b3-34ab-4041-b7eb-1271dc76edbf" providerId="ADAL" clId="{070EC57E-103F-45CD-899D-057FD85C2AF6}" dt="2024-07-08T12:31:24.554" v="1613"/>
          <ac:picMkLst>
            <pc:docMk/>
            <pc:sldMk cId="3472853677" sldId="271"/>
            <ac:picMk id="27" creationId="{AFD86B5D-0E39-25AD-B1BF-244ACE018356}"/>
          </ac:picMkLst>
        </pc:picChg>
        <pc:picChg chg="mod">
          <ac:chgData name="김동수" userId="86da65b3-34ab-4041-b7eb-1271dc76edbf" providerId="ADAL" clId="{070EC57E-103F-45CD-899D-057FD85C2AF6}" dt="2024-07-08T12:31:24.554" v="1613"/>
          <ac:picMkLst>
            <pc:docMk/>
            <pc:sldMk cId="3472853677" sldId="271"/>
            <ac:picMk id="28" creationId="{FBEB1B69-434E-3700-ED48-C4076792A47C}"/>
          </ac:picMkLst>
        </pc:picChg>
        <pc:picChg chg="mod">
          <ac:chgData name="김동수" userId="86da65b3-34ab-4041-b7eb-1271dc76edbf" providerId="ADAL" clId="{070EC57E-103F-45CD-899D-057FD85C2AF6}" dt="2024-07-08T12:31:24.554" v="1613"/>
          <ac:picMkLst>
            <pc:docMk/>
            <pc:sldMk cId="3472853677" sldId="271"/>
            <ac:picMk id="29" creationId="{92E6B8F7-7AFA-8352-33F6-D09F086EDA7A}"/>
          </ac:picMkLst>
        </pc:picChg>
        <pc:picChg chg="add del mod">
          <ac:chgData name="김동수" userId="86da65b3-34ab-4041-b7eb-1271dc76edbf" providerId="ADAL" clId="{070EC57E-103F-45CD-899D-057FD85C2AF6}" dt="2024-07-08T12:33:32.606" v="1655" actId="478"/>
          <ac:picMkLst>
            <pc:docMk/>
            <pc:sldMk cId="3472853677" sldId="271"/>
            <ac:picMk id="32" creationId="{A2B33643-A3B1-D647-9142-0EC0A7A1B4C9}"/>
          </ac:picMkLst>
        </pc:picChg>
        <pc:picChg chg="mod">
          <ac:chgData name="김동수" userId="86da65b3-34ab-4041-b7eb-1271dc76edbf" providerId="ADAL" clId="{070EC57E-103F-45CD-899D-057FD85C2AF6}" dt="2024-07-08T12:34:49.379" v="1699" actId="164"/>
          <ac:picMkLst>
            <pc:docMk/>
            <pc:sldMk cId="3472853677" sldId="271"/>
            <ac:picMk id="36" creationId="{4B73A0EA-D428-8D26-94F0-247A643F277C}"/>
          </ac:picMkLst>
        </pc:picChg>
        <pc:picChg chg="mod">
          <ac:chgData name="김동수" userId="86da65b3-34ab-4041-b7eb-1271dc76edbf" providerId="ADAL" clId="{070EC57E-103F-45CD-899D-057FD85C2AF6}" dt="2024-07-08T12:34:49.379" v="1699" actId="164"/>
          <ac:picMkLst>
            <pc:docMk/>
            <pc:sldMk cId="3472853677" sldId="271"/>
            <ac:picMk id="37" creationId="{CFB62B62-5940-58AF-57E3-224DCCA776BD}"/>
          </ac:picMkLst>
        </pc:picChg>
        <pc:picChg chg="mod">
          <ac:chgData name="김동수" userId="86da65b3-34ab-4041-b7eb-1271dc76edbf" providerId="ADAL" clId="{070EC57E-103F-45CD-899D-057FD85C2AF6}" dt="2024-07-08T12:34:49.379" v="1699" actId="164"/>
          <ac:picMkLst>
            <pc:docMk/>
            <pc:sldMk cId="3472853677" sldId="271"/>
            <ac:picMk id="38" creationId="{15CDB555-7E6E-D56A-1627-131915FD90F8}"/>
          </ac:picMkLst>
        </pc:picChg>
        <pc:picChg chg="add mod">
          <ac:chgData name="김동수" userId="86da65b3-34ab-4041-b7eb-1271dc76edbf" providerId="ADAL" clId="{070EC57E-103F-45CD-899D-057FD85C2AF6}" dt="2024-07-08T12:34:53.197" v="1701" actId="164"/>
          <ac:picMkLst>
            <pc:docMk/>
            <pc:sldMk cId="3472853677" sldId="271"/>
            <ac:picMk id="40" creationId="{91F67A9E-A3FB-4A15-4E62-1DCF8CD5CF2E}"/>
          </ac:picMkLst>
        </pc:picChg>
        <pc:picChg chg="del">
          <ac:chgData name="김동수" userId="86da65b3-34ab-4041-b7eb-1271dc76edbf" providerId="ADAL" clId="{070EC57E-103F-45CD-899D-057FD85C2AF6}" dt="2024-07-08T08:19:07.556" v="577" actId="478"/>
          <ac:picMkLst>
            <pc:docMk/>
            <pc:sldMk cId="3472853677" sldId="271"/>
            <ac:picMk id="1038" creationId="{B39C8C8B-AF31-C09A-AD52-C99D063AB7C8}"/>
          </ac:picMkLst>
        </pc:picChg>
      </pc:sldChg>
      <pc:sldChg chg="addSp delSp modSp mod">
        <pc:chgData name="김동수" userId="86da65b3-34ab-4041-b7eb-1271dc76edbf" providerId="ADAL" clId="{070EC57E-103F-45CD-899D-057FD85C2AF6}" dt="2024-07-08T14:40:29.839" v="3045" actId="1076"/>
        <pc:sldMkLst>
          <pc:docMk/>
          <pc:sldMk cId="3521686358" sldId="273"/>
        </pc:sldMkLst>
        <pc:spChg chg="add mod">
          <ac:chgData name="김동수" userId="86da65b3-34ab-4041-b7eb-1271dc76edbf" providerId="ADAL" clId="{070EC57E-103F-45CD-899D-057FD85C2AF6}" dt="2024-07-08T14:40:29.839" v="3045" actId="1076"/>
          <ac:spMkLst>
            <pc:docMk/>
            <pc:sldMk cId="3521686358" sldId="273"/>
            <ac:spMk id="2" creationId="{0E220CB1-B0EA-504D-B099-173BE128035D}"/>
          </ac:spMkLst>
        </pc:spChg>
        <pc:spChg chg="mod">
          <ac:chgData name="김동수" userId="86da65b3-34ab-4041-b7eb-1271dc76edbf" providerId="ADAL" clId="{070EC57E-103F-45CD-899D-057FD85C2AF6}" dt="2024-07-08T08:20:09.911" v="742" actId="2711"/>
          <ac:spMkLst>
            <pc:docMk/>
            <pc:sldMk cId="3521686358" sldId="273"/>
            <ac:spMk id="6" creationId="{088AABDA-3A40-3F36-2EF5-924E060AB30E}"/>
          </ac:spMkLst>
        </pc:spChg>
        <pc:spChg chg="mod">
          <ac:chgData name="김동수" userId="86da65b3-34ab-4041-b7eb-1271dc76edbf" providerId="ADAL" clId="{070EC57E-103F-45CD-899D-057FD85C2AF6}" dt="2024-07-08T14:09:41.367" v="2364" actId="478"/>
          <ac:spMkLst>
            <pc:docMk/>
            <pc:sldMk cId="3521686358" sldId="273"/>
            <ac:spMk id="11" creationId="{F72B70DA-8751-E3B9-8BE9-848B6E008C95}"/>
          </ac:spMkLst>
        </pc:spChg>
        <pc:spChg chg="mod">
          <ac:chgData name="김동수" userId="86da65b3-34ab-4041-b7eb-1271dc76edbf" providerId="ADAL" clId="{070EC57E-103F-45CD-899D-057FD85C2AF6}" dt="2024-07-08T14:09:41.367" v="2364" actId="478"/>
          <ac:spMkLst>
            <pc:docMk/>
            <pc:sldMk cId="3521686358" sldId="273"/>
            <ac:spMk id="14" creationId="{C79EF652-7D44-44D4-D4FB-32B1621F8DED}"/>
          </ac:spMkLst>
        </pc:spChg>
        <pc:spChg chg="mod">
          <ac:chgData name="김동수" userId="86da65b3-34ab-4041-b7eb-1271dc76edbf" providerId="ADAL" clId="{070EC57E-103F-45CD-899D-057FD85C2AF6}" dt="2024-07-08T14:09:41.367" v="2364" actId="478"/>
          <ac:spMkLst>
            <pc:docMk/>
            <pc:sldMk cId="3521686358" sldId="273"/>
            <ac:spMk id="15" creationId="{19B74108-4A51-8B79-0548-8B07F833262B}"/>
          </ac:spMkLst>
        </pc:spChg>
        <pc:spChg chg="mod">
          <ac:chgData name="김동수" userId="86da65b3-34ab-4041-b7eb-1271dc76edbf" providerId="ADAL" clId="{070EC57E-103F-45CD-899D-057FD85C2AF6}" dt="2024-07-08T14:09:41.367" v="2364" actId="478"/>
          <ac:spMkLst>
            <pc:docMk/>
            <pc:sldMk cId="3521686358" sldId="273"/>
            <ac:spMk id="17" creationId="{6ED22988-BF8B-CB13-8EEA-4C303ABE57A4}"/>
          </ac:spMkLst>
        </pc:spChg>
        <pc:spChg chg="mod">
          <ac:chgData name="김동수" userId="86da65b3-34ab-4041-b7eb-1271dc76edbf" providerId="ADAL" clId="{070EC57E-103F-45CD-899D-057FD85C2AF6}" dt="2024-07-08T14:09:41.367" v="2364" actId="478"/>
          <ac:spMkLst>
            <pc:docMk/>
            <pc:sldMk cId="3521686358" sldId="273"/>
            <ac:spMk id="24" creationId="{29F8DFD5-F8AD-9F12-6D21-C20190F9244C}"/>
          </ac:spMkLst>
        </pc:spChg>
        <pc:grpChg chg="del mod">
          <ac:chgData name="김동수" userId="86da65b3-34ab-4041-b7eb-1271dc76edbf" providerId="ADAL" clId="{070EC57E-103F-45CD-899D-057FD85C2AF6}" dt="2024-07-08T14:09:39.974" v="2363" actId="478"/>
          <ac:grpSpMkLst>
            <pc:docMk/>
            <pc:sldMk cId="3521686358" sldId="273"/>
            <ac:grpSpMk id="10" creationId="{062B3462-A0F4-3E42-C48C-1BF85AE16671}"/>
          </ac:grpSpMkLst>
        </pc:grpChg>
        <pc:grpChg chg="del mod">
          <ac:chgData name="김동수" userId="86da65b3-34ab-4041-b7eb-1271dc76edbf" providerId="ADAL" clId="{070EC57E-103F-45CD-899D-057FD85C2AF6}" dt="2024-07-08T14:09:48.553" v="2365" actId="478"/>
          <ac:grpSpMkLst>
            <pc:docMk/>
            <pc:sldMk cId="3521686358" sldId="273"/>
            <ac:grpSpMk id="25" creationId="{038F603A-18DA-C524-C523-136E3C5F1379}"/>
          </ac:grpSpMkLst>
        </pc:grpChg>
        <pc:picChg chg="del mod">
          <ac:chgData name="김동수" userId="86da65b3-34ab-4041-b7eb-1271dc76edbf" providerId="ADAL" clId="{070EC57E-103F-45CD-899D-057FD85C2AF6}" dt="2024-07-08T14:09:39.974" v="2363" actId="478"/>
          <ac:picMkLst>
            <pc:docMk/>
            <pc:sldMk cId="3521686358" sldId="273"/>
            <ac:picMk id="7" creationId="{92F51712-5E0E-6936-B9C4-8F1BA1009B8C}"/>
          </ac:picMkLst>
        </pc:picChg>
        <pc:picChg chg="del">
          <ac:chgData name="김동수" userId="86da65b3-34ab-4041-b7eb-1271dc76edbf" providerId="ADAL" clId="{070EC57E-103F-45CD-899D-057FD85C2AF6}" dt="2024-07-08T14:09:39.974" v="2363" actId="478"/>
          <ac:picMkLst>
            <pc:docMk/>
            <pc:sldMk cId="3521686358" sldId="273"/>
            <ac:picMk id="8" creationId="{1F44C9D6-A6A2-3660-D48D-BF480B127932}"/>
          </ac:picMkLst>
        </pc:picChg>
        <pc:picChg chg="del mod">
          <ac:chgData name="김동수" userId="86da65b3-34ab-4041-b7eb-1271dc76edbf" providerId="ADAL" clId="{070EC57E-103F-45CD-899D-057FD85C2AF6}" dt="2024-07-08T14:09:41.367" v="2364" actId="478"/>
          <ac:picMkLst>
            <pc:docMk/>
            <pc:sldMk cId="3521686358" sldId="273"/>
            <ac:picMk id="9" creationId="{00A8A7EC-22AA-6E04-69C0-F57C1C21C028}"/>
          </ac:picMkLst>
        </pc:picChg>
        <pc:picChg chg="mod">
          <ac:chgData name="김동수" userId="86da65b3-34ab-4041-b7eb-1271dc76edbf" providerId="ADAL" clId="{070EC57E-103F-45CD-899D-057FD85C2AF6}" dt="2024-07-08T14:09:41.367" v="2364" actId="478"/>
          <ac:picMkLst>
            <pc:docMk/>
            <pc:sldMk cId="3521686358" sldId="273"/>
            <ac:picMk id="13" creationId="{D28CC84A-7FA6-EE54-1663-4819DBF28418}"/>
          </ac:picMkLst>
        </pc:picChg>
        <pc:picChg chg="mod">
          <ac:chgData name="김동수" userId="86da65b3-34ab-4041-b7eb-1271dc76edbf" providerId="ADAL" clId="{070EC57E-103F-45CD-899D-057FD85C2AF6}" dt="2024-07-08T14:09:41.367" v="2364" actId="478"/>
          <ac:picMkLst>
            <pc:docMk/>
            <pc:sldMk cId="3521686358" sldId="273"/>
            <ac:picMk id="21" creationId="{CABC311E-B3AC-6CCD-76EA-8A350213FF0B}"/>
          </ac:picMkLst>
        </pc:picChg>
        <pc:picChg chg="del mod">
          <ac:chgData name="김동수" userId="86da65b3-34ab-4041-b7eb-1271dc76edbf" providerId="ADAL" clId="{070EC57E-103F-45CD-899D-057FD85C2AF6}" dt="2024-07-08T14:09:39.974" v="2363" actId="478"/>
          <ac:picMkLst>
            <pc:docMk/>
            <pc:sldMk cId="3521686358" sldId="273"/>
            <ac:picMk id="1026" creationId="{BA3C0EB7-9774-33EA-8EBE-34DB8C2927C6}"/>
          </ac:picMkLst>
        </pc:picChg>
      </pc:sldChg>
      <pc:sldChg chg="addSp delSp modSp mod">
        <pc:chgData name="김동수" userId="86da65b3-34ab-4041-b7eb-1271dc76edbf" providerId="ADAL" clId="{070EC57E-103F-45CD-899D-057FD85C2AF6}" dt="2024-07-08T14:51:49.851" v="3206" actId="1076"/>
        <pc:sldMkLst>
          <pc:docMk/>
          <pc:sldMk cId="2551401609" sldId="274"/>
        </pc:sldMkLst>
        <pc:spChg chg="mod">
          <ac:chgData name="김동수" userId="86da65b3-34ab-4041-b7eb-1271dc76edbf" providerId="ADAL" clId="{070EC57E-103F-45CD-899D-057FD85C2AF6}" dt="2024-07-08T08:20:51.522" v="770" actId="2711"/>
          <ac:spMkLst>
            <pc:docMk/>
            <pc:sldMk cId="2551401609" sldId="274"/>
            <ac:spMk id="6" creationId="{0F78900E-C291-8FC3-67BB-BF8D0715F94B}"/>
          </ac:spMkLst>
        </pc:spChg>
        <pc:spChg chg="mod">
          <ac:chgData name="김동수" userId="86da65b3-34ab-4041-b7eb-1271dc76edbf" providerId="ADAL" clId="{070EC57E-103F-45CD-899D-057FD85C2AF6}" dt="2024-07-08T08:20:46.669" v="768" actId="2711"/>
          <ac:spMkLst>
            <pc:docMk/>
            <pc:sldMk cId="2551401609" sldId="274"/>
            <ac:spMk id="7" creationId="{42927917-7691-7D50-B53F-F4EB3CF8628B}"/>
          </ac:spMkLst>
        </pc:spChg>
        <pc:spChg chg="del mod">
          <ac:chgData name="김동수" userId="86da65b3-34ab-4041-b7eb-1271dc76edbf" providerId="ADAL" clId="{070EC57E-103F-45CD-899D-057FD85C2AF6}" dt="2024-07-08T08:21:02.368" v="775" actId="478"/>
          <ac:spMkLst>
            <pc:docMk/>
            <pc:sldMk cId="2551401609" sldId="274"/>
            <ac:spMk id="8" creationId="{597E29C6-2A5B-75D1-2D12-2918FC5FE940}"/>
          </ac:spMkLst>
        </pc:spChg>
        <pc:spChg chg="mod">
          <ac:chgData name="김동수" userId="86da65b3-34ab-4041-b7eb-1271dc76edbf" providerId="ADAL" clId="{070EC57E-103F-45CD-899D-057FD85C2AF6}" dt="2024-07-08T14:51:17.362" v="3202" actId="1076"/>
          <ac:spMkLst>
            <pc:docMk/>
            <pc:sldMk cId="2551401609" sldId="274"/>
            <ac:spMk id="9" creationId="{7B1278E9-4DDA-35D9-76AC-84BB939C5C98}"/>
          </ac:spMkLst>
        </pc:spChg>
        <pc:spChg chg="mod">
          <ac:chgData name="김동수" userId="86da65b3-34ab-4041-b7eb-1271dc76edbf" providerId="ADAL" clId="{070EC57E-103F-45CD-899D-057FD85C2AF6}" dt="2024-07-08T14:38:58.714" v="2880" actId="20577"/>
          <ac:spMkLst>
            <pc:docMk/>
            <pc:sldMk cId="2551401609" sldId="274"/>
            <ac:spMk id="10" creationId="{3D957837-E486-7AB4-A6D3-C283B1FF2C45}"/>
          </ac:spMkLst>
        </pc:spChg>
        <pc:picChg chg="add mod">
          <ac:chgData name="김동수" userId="86da65b3-34ab-4041-b7eb-1271dc76edbf" providerId="ADAL" clId="{070EC57E-103F-45CD-899D-057FD85C2AF6}" dt="2024-07-08T14:51:49.851" v="3206" actId="1076"/>
          <ac:picMkLst>
            <pc:docMk/>
            <pc:sldMk cId="2551401609" sldId="274"/>
            <ac:picMk id="11" creationId="{4CA5CA80-CD7F-2603-8C24-F8DC5422C177}"/>
          </ac:picMkLst>
        </pc:picChg>
        <pc:picChg chg="del">
          <ac:chgData name="김동수" userId="86da65b3-34ab-4041-b7eb-1271dc76edbf" providerId="ADAL" clId="{070EC57E-103F-45CD-899D-057FD85C2AF6}" dt="2024-07-08T08:20:59.720" v="772" actId="478"/>
          <ac:picMkLst>
            <pc:docMk/>
            <pc:sldMk cId="2551401609" sldId="274"/>
            <ac:picMk id="2050" creationId="{24AA21C0-6A78-FE7E-6D3A-680A25BA95FF}"/>
          </ac:picMkLst>
        </pc:picChg>
        <pc:picChg chg="del">
          <ac:chgData name="김동수" userId="86da65b3-34ab-4041-b7eb-1271dc76edbf" providerId="ADAL" clId="{070EC57E-103F-45CD-899D-057FD85C2AF6}" dt="2024-07-08T08:20:59.959" v="773" actId="478"/>
          <ac:picMkLst>
            <pc:docMk/>
            <pc:sldMk cId="2551401609" sldId="274"/>
            <ac:picMk id="2052" creationId="{ABC5AB14-2564-C786-658C-0B9CAA95F748}"/>
          </ac:picMkLst>
        </pc:picChg>
      </pc:sldChg>
      <pc:sldChg chg="modSp mod">
        <pc:chgData name="김동수" userId="86da65b3-34ab-4041-b7eb-1271dc76edbf" providerId="ADAL" clId="{070EC57E-103F-45CD-899D-057FD85C2AF6}" dt="2024-07-08T08:22:27.651" v="853" actId="2711"/>
        <pc:sldMkLst>
          <pc:docMk/>
          <pc:sldMk cId="3477497184" sldId="276"/>
        </pc:sldMkLst>
        <pc:spChg chg="mod">
          <ac:chgData name="김동수" userId="86da65b3-34ab-4041-b7eb-1271dc76edbf" providerId="ADAL" clId="{070EC57E-103F-45CD-899D-057FD85C2AF6}" dt="2024-07-08T08:22:27.651" v="853" actId="2711"/>
          <ac:spMkLst>
            <pc:docMk/>
            <pc:sldMk cId="3477497184" sldId="276"/>
            <ac:spMk id="2" creationId="{2C2C8430-151D-FE83-B12C-775029E36548}"/>
          </ac:spMkLst>
        </pc:spChg>
      </pc:sldChg>
      <pc:sldChg chg="addSp delSp modSp mod">
        <pc:chgData name="김동수" userId="86da65b3-34ab-4041-b7eb-1271dc76edbf" providerId="ADAL" clId="{070EC57E-103F-45CD-899D-057FD85C2AF6}" dt="2024-07-08T13:20:13.216" v="2006" actId="1076"/>
        <pc:sldMkLst>
          <pc:docMk/>
          <pc:sldMk cId="3315624694" sldId="277"/>
        </pc:sldMkLst>
        <pc:spChg chg="mod">
          <ac:chgData name="김동수" userId="86da65b3-34ab-4041-b7eb-1271dc76edbf" providerId="ADAL" clId="{070EC57E-103F-45CD-899D-057FD85C2AF6}" dt="2024-07-08T12:43:56.772" v="1908" actId="20577"/>
          <ac:spMkLst>
            <pc:docMk/>
            <pc:sldMk cId="3315624694" sldId="277"/>
            <ac:spMk id="2" creationId="{16E24F00-6314-1024-BD30-09D1CF76DE38}"/>
          </ac:spMkLst>
        </pc:spChg>
        <pc:spChg chg="add del mod">
          <ac:chgData name="김동수" userId="86da65b3-34ab-4041-b7eb-1271dc76edbf" providerId="ADAL" clId="{070EC57E-103F-45CD-899D-057FD85C2AF6}" dt="2024-07-08T12:40:10.122" v="1877" actId="478"/>
          <ac:spMkLst>
            <pc:docMk/>
            <pc:sldMk cId="3315624694" sldId="277"/>
            <ac:spMk id="3" creationId="{BAF82EDD-508E-0160-8E63-387A3BEFBF6F}"/>
          </ac:spMkLst>
        </pc:spChg>
        <pc:spChg chg="add">
          <ac:chgData name="김동수" userId="86da65b3-34ab-4041-b7eb-1271dc76edbf" providerId="ADAL" clId="{070EC57E-103F-45CD-899D-057FD85C2AF6}" dt="2024-07-08T13:15:06.479" v="1919"/>
          <ac:spMkLst>
            <pc:docMk/>
            <pc:sldMk cId="3315624694" sldId="277"/>
            <ac:spMk id="4" creationId="{7C5B7618-881F-6DFC-F72D-ACE5B2D0F965}"/>
          </ac:spMkLst>
        </pc:spChg>
        <pc:spChg chg="add">
          <ac:chgData name="김동수" userId="86da65b3-34ab-4041-b7eb-1271dc76edbf" providerId="ADAL" clId="{070EC57E-103F-45CD-899D-057FD85C2AF6}" dt="2024-07-08T13:15:19.265" v="1920"/>
          <ac:spMkLst>
            <pc:docMk/>
            <pc:sldMk cId="3315624694" sldId="277"/>
            <ac:spMk id="5" creationId="{39645954-4C00-08DE-F765-05E3729DC98B}"/>
          </ac:spMkLst>
        </pc:spChg>
        <pc:spChg chg="mod">
          <ac:chgData name="김동수" userId="86da65b3-34ab-4041-b7eb-1271dc76edbf" providerId="ADAL" clId="{070EC57E-103F-45CD-899D-057FD85C2AF6}" dt="2024-07-08T08:16:30.652" v="327" actId="20577"/>
          <ac:spMkLst>
            <pc:docMk/>
            <pc:sldMk cId="3315624694" sldId="277"/>
            <ac:spMk id="7" creationId="{B450B03A-FC3F-0208-243C-82ACA21C3A0E}"/>
          </ac:spMkLst>
        </pc:spChg>
        <pc:spChg chg="mod">
          <ac:chgData name="김동수" userId="86da65b3-34ab-4041-b7eb-1271dc76edbf" providerId="ADAL" clId="{070EC57E-103F-45CD-899D-057FD85C2AF6}" dt="2024-07-08T08:16:20.655" v="307" actId="2711"/>
          <ac:spMkLst>
            <pc:docMk/>
            <pc:sldMk cId="3315624694" sldId="277"/>
            <ac:spMk id="9" creationId="{8CE0D1AB-0F3E-3B7A-CD0B-469BAD0663C1}"/>
          </ac:spMkLst>
        </pc:spChg>
        <pc:spChg chg="add del mod">
          <ac:chgData name="김동수" userId="86da65b3-34ab-4041-b7eb-1271dc76edbf" providerId="ADAL" clId="{070EC57E-103F-45CD-899D-057FD85C2AF6}" dt="2024-07-08T13:19:01.758" v="1966" actId="478"/>
          <ac:spMkLst>
            <pc:docMk/>
            <pc:sldMk cId="3315624694" sldId="277"/>
            <ac:spMk id="12" creationId="{0C35B780-5BA0-8A5F-8F91-E1E5CF2976DE}"/>
          </ac:spMkLst>
        </pc:spChg>
        <pc:spChg chg="add del mod">
          <ac:chgData name="김동수" userId="86da65b3-34ab-4041-b7eb-1271dc76edbf" providerId="ADAL" clId="{070EC57E-103F-45CD-899D-057FD85C2AF6}" dt="2024-07-08T13:19:01.758" v="1966" actId="478"/>
          <ac:spMkLst>
            <pc:docMk/>
            <pc:sldMk cId="3315624694" sldId="277"/>
            <ac:spMk id="13" creationId="{3372E856-3026-AC0A-5641-8B60F51DC4EF}"/>
          </ac:spMkLst>
        </pc:spChg>
        <pc:spChg chg="add del mod">
          <ac:chgData name="김동수" userId="86da65b3-34ab-4041-b7eb-1271dc76edbf" providerId="ADAL" clId="{070EC57E-103F-45CD-899D-057FD85C2AF6}" dt="2024-07-08T13:19:01.758" v="1966" actId="478"/>
          <ac:spMkLst>
            <pc:docMk/>
            <pc:sldMk cId="3315624694" sldId="277"/>
            <ac:spMk id="14" creationId="{BF331435-65DC-3BAF-8088-F217366147F8}"/>
          </ac:spMkLst>
        </pc:spChg>
        <pc:spChg chg="add mod">
          <ac:chgData name="김동수" userId="86da65b3-34ab-4041-b7eb-1271dc76edbf" providerId="ADAL" clId="{070EC57E-103F-45CD-899D-057FD85C2AF6}" dt="2024-07-08T13:20:13.216" v="2006" actId="1076"/>
          <ac:spMkLst>
            <pc:docMk/>
            <pc:sldMk cId="3315624694" sldId="277"/>
            <ac:spMk id="17" creationId="{CD2817DA-712B-B79A-4337-ECB644E31E76}"/>
          </ac:spMkLst>
        </pc:spChg>
        <pc:picChg chg="add mod">
          <ac:chgData name="김동수" userId="86da65b3-34ab-4041-b7eb-1271dc76edbf" providerId="ADAL" clId="{070EC57E-103F-45CD-899D-057FD85C2AF6}" dt="2024-07-08T13:16:49.043" v="1940"/>
          <ac:picMkLst>
            <pc:docMk/>
            <pc:sldMk cId="3315624694" sldId="277"/>
            <ac:picMk id="8" creationId="{DC3C2CB8-4ED4-4A7A-C5A5-789AF99E2787}"/>
          </ac:picMkLst>
        </pc:picChg>
        <pc:picChg chg="add mod">
          <ac:chgData name="김동수" userId="86da65b3-34ab-4041-b7eb-1271dc76edbf" providerId="ADAL" clId="{070EC57E-103F-45CD-899D-057FD85C2AF6}" dt="2024-07-08T13:19:56.630" v="2004" actId="1076"/>
          <ac:picMkLst>
            <pc:docMk/>
            <pc:sldMk cId="3315624694" sldId="277"/>
            <ac:picMk id="11" creationId="{C1F188F7-4833-70B0-1644-7116B6876749}"/>
          </ac:picMkLst>
        </pc:picChg>
        <pc:picChg chg="add del mod">
          <ac:chgData name="김동수" userId="86da65b3-34ab-4041-b7eb-1271dc76edbf" providerId="ADAL" clId="{070EC57E-103F-45CD-899D-057FD85C2AF6}" dt="2024-07-08T13:19:47.119" v="2001" actId="1076"/>
          <ac:picMkLst>
            <pc:docMk/>
            <pc:sldMk cId="3315624694" sldId="277"/>
            <ac:picMk id="1026" creationId="{67201D00-A4D2-CD6F-4309-A26DE30109EE}"/>
          </ac:picMkLst>
        </pc:picChg>
        <pc:picChg chg="add">
          <ac:chgData name="김동수" userId="86da65b3-34ab-4041-b7eb-1271dc76edbf" providerId="ADAL" clId="{070EC57E-103F-45CD-899D-057FD85C2AF6}" dt="2024-07-08T13:15:06.479" v="1919"/>
          <ac:picMkLst>
            <pc:docMk/>
            <pc:sldMk cId="3315624694" sldId="277"/>
            <ac:picMk id="1028" creationId="{529A7141-607A-AC24-11B3-D8A07D502161}"/>
          </ac:picMkLst>
        </pc:picChg>
        <pc:picChg chg="add">
          <ac:chgData name="김동수" userId="86da65b3-34ab-4041-b7eb-1271dc76edbf" providerId="ADAL" clId="{070EC57E-103F-45CD-899D-057FD85C2AF6}" dt="2024-07-08T13:15:06.479" v="1919"/>
          <ac:picMkLst>
            <pc:docMk/>
            <pc:sldMk cId="3315624694" sldId="277"/>
            <ac:picMk id="1029" creationId="{61A4ED85-87C3-E671-E9F2-2C38CFA28DAC}"/>
          </ac:picMkLst>
        </pc:picChg>
        <pc:picChg chg="add">
          <ac:chgData name="김동수" userId="86da65b3-34ab-4041-b7eb-1271dc76edbf" providerId="ADAL" clId="{070EC57E-103F-45CD-899D-057FD85C2AF6}" dt="2024-07-08T13:15:19.265" v="1920"/>
          <ac:picMkLst>
            <pc:docMk/>
            <pc:sldMk cId="3315624694" sldId="277"/>
            <ac:picMk id="1031" creationId="{1892DFE6-5466-37D1-E03F-835DFD1163DB}"/>
          </ac:picMkLst>
        </pc:picChg>
        <pc:picChg chg="add">
          <ac:chgData name="김동수" userId="86da65b3-34ab-4041-b7eb-1271dc76edbf" providerId="ADAL" clId="{070EC57E-103F-45CD-899D-057FD85C2AF6}" dt="2024-07-08T13:15:19.265" v="1920"/>
          <ac:picMkLst>
            <pc:docMk/>
            <pc:sldMk cId="3315624694" sldId="277"/>
            <ac:picMk id="1032" creationId="{465411EB-98A5-1EFB-25DD-8C004748CCB7}"/>
          </ac:picMkLst>
        </pc:picChg>
        <pc:picChg chg="add">
          <ac:chgData name="김동수" userId="86da65b3-34ab-4041-b7eb-1271dc76edbf" providerId="ADAL" clId="{070EC57E-103F-45CD-899D-057FD85C2AF6}" dt="2024-07-08T13:15:22.642" v="1921"/>
          <ac:picMkLst>
            <pc:docMk/>
            <pc:sldMk cId="3315624694" sldId="277"/>
            <ac:picMk id="1034" creationId="{4EEB8A20-31BB-5759-10EC-8696DB69250B}"/>
          </ac:picMkLst>
        </pc:picChg>
        <pc:picChg chg="add del mod">
          <ac:chgData name="김동수" userId="86da65b3-34ab-4041-b7eb-1271dc76edbf" providerId="ADAL" clId="{070EC57E-103F-45CD-899D-057FD85C2AF6}" dt="2024-07-08T13:15:52.437" v="1933" actId="478"/>
          <ac:picMkLst>
            <pc:docMk/>
            <pc:sldMk cId="3315624694" sldId="277"/>
            <ac:picMk id="1036" creationId="{36CF0A57-AF25-519F-115E-81C18B7EBB16}"/>
          </ac:picMkLst>
        </pc:picChg>
        <pc:picChg chg="add">
          <ac:chgData name="김동수" userId="86da65b3-34ab-4041-b7eb-1271dc76edbf" providerId="ADAL" clId="{070EC57E-103F-45CD-899D-057FD85C2AF6}" dt="2024-07-08T13:16:15.403" v="1934"/>
          <ac:picMkLst>
            <pc:docMk/>
            <pc:sldMk cId="3315624694" sldId="277"/>
            <ac:picMk id="1038" creationId="{767EDF85-747F-2B4C-4D41-B7EDE8F87524}"/>
          </ac:picMkLst>
        </pc:picChg>
        <pc:picChg chg="add">
          <ac:chgData name="김동수" userId="86da65b3-34ab-4041-b7eb-1271dc76edbf" providerId="ADAL" clId="{070EC57E-103F-45CD-899D-057FD85C2AF6}" dt="2024-07-08T13:16:40.099" v="1935"/>
          <ac:picMkLst>
            <pc:docMk/>
            <pc:sldMk cId="3315624694" sldId="277"/>
            <ac:picMk id="1040" creationId="{42D2D9E9-C23E-5C06-3347-DE3EB0917B94}"/>
          </ac:picMkLst>
        </pc:picChg>
        <pc:picChg chg="del">
          <ac:chgData name="김동수" userId="86da65b3-34ab-4041-b7eb-1271dc76edbf" providerId="ADAL" clId="{070EC57E-103F-45CD-899D-057FD85C2AF6}" dt="2024-07-08T08:16:40.825" v="329" actId="478"/>
          <ac:picMkLst>
            <pc:docMk/>
            <pc:sldMk cId="3315624694" sldId="277"/>
            <ac:picMk id="2052" creationId="{0828C478-2CBE-97E4-54DA-DBFA97C6EA39}"/>
          </ac:picMkLst>
        </pc:picChg>
        <pc:picChg chg="del">
          <ac:chgData name="김동수" userId="86da65b3-34ab-4041-b7eb-1271dc76edbf" providerId="ADAL" clId="{070EC57E-103F-45CD-899D-057FD85C2AF6}" dt="2024-07-08T08:16:41.065" v="330" actId="478"/>
          <ac:picMkLst>
            <pc:docMk/>
            <pc:sldMk cId="3315624694" sldId="277"/>
            <ac:picMk id="2054" creationId="{F499FA03-3DAF-15B0-EC72-67220A5FCCF2}"/>
          </ac:picMkLst>
        </pc:picChg>
      </pc:sldChg>
      <pc:sldChg chg="addSp delSp modSp mod">
        <pc:chgData name="김동수" userId="86da65b3-34ab-4041-b7eb-1271dc76edbf" providerId="ADAL" clId="{070EC57E-103F-45CD-899D-057FD85C2AF6}" dt="2024-07-08T13:29:31.385" v="2314" actId="20577"/>
        <pc:sldMkLst>
          <pc:docMk/>
          <pc:sldMk cId="2336002636" sldId="278"/>
        </pc:sldMkLst>
        <pc:spChg chg="add del mod">
          <ac:chgData name="김동수" userId="86da65b3-34ab-4041-b7eb-1271dc76edbf" providerId="ADAL" clId="{070EC57E-103F-45CD-899D-057FD85C2AF6}" dt="2024-07-08T13:23:24.385" v="2007" actId="478"/>
          <ac:spMkLst>
            <pc:docMk/>
            <pc:sldMk cId="2336002636" sldId="278"/>
            <ac:spMk id="2" creationId="{862957AC-8DA0-F60A-6303-405D73B015D4}"/>
          </ac:spMkLst>
        </pc:spChg>
        <pc:spChg chg="add mod">
          <ac:chgData name="김동수" userId="86da65b3-34ab-4041-b7eb-1271dc76edbf" providerId="ADAL" clId="{070EC57E-103F-45CD-899D-057FD85C2AF6}" dt="2024-07-08T13:29:31.385" v="2314" actId="20577"/>
          <ac:spMkLst>
            <pc:docMk/>
            <pc:sldMk cId="2336002636" sldId="278"/>
            <ac:spMk id="4" creationId="{1B248801-144C-3FCD-E391-12BB9A7D5B3B}"/>
          </ac:spMkLst>
        </pc:spChg>
        <pc:spChg chg="add mod">
          <ac:chgData name="김동수" userId="86da65b3-34ab-4041-b7eb-1271dc76edbf" providerId="ADAL" clId="{070EC57E-103F-45CD-899D-057FD85C2AF6}" dt="2024-07-08T13:28:55.646" v="2233" actId="1076"/>
          <ac:spMkLst>
            <pc:docMk/>
            <pc:sldMk cId="2336002636" sldId="278"/>
            <ac:spMk id="5" creationId="{4C5BFAAE-B930-E1D1-EC45-CECFC8951295}"/>
          </ac:spMkLst>
        </pc:spChg>
        <pc:spChg chg="del">
          <ac:chgData name="김동수" userId="86da65b3-34ab-4041-b7eb-1271dc76edbf" providerId="ADAL" clId="{070EC57E-103F-45CD-899D-057FD85C2AF6}" dt="2024-07-08T08:18:02.544" v="493" actId="478"/>
          <ac:spMkLst>
            <pc:docMk/>
            <pc:sldMk cId="2336002636" sldId="278"/>
            <ac:spMk id="6" creationId="{DED354C0-67C7-04B9-3121-964A839C041A}"/>
          </ac:spMkLst>
        </pc:spChg>
        <pc:spChg chg="add mod">
          <ac:chgData name="김동수" userId="86da65b3-34ab-4041-b7eb-1271dc76edbf" providerId="ADAL" clId="{070EC57E-103F-45CD-899D-057FD85C2AF6}" dt="2024-07-08T13:29:31.197" v="2313" actId="20577"/>
          <ac:spMkLst>
            <pc:docMk/>
            <pc:sldMk cId="2336002636" sldId="278"/>
            <ac:spMk id="7" creationId="{5DC4BA42-DE67-450F-F773-7F934D253381}"/>
          </ac:spMkLst>
        </pc:spChg>
        <pc:spChg chg="add mod">
          <ac:chgData name="김동수" userId="86da65b3-34ab-4041-b7eb-1271dc76edbf" providerId="ADAL" clId="{070EC57E-103F-45CD-899D-057FD85C2AF6}" dt="2024-07-08T13:28:55.646" v="2233" actId="1076"/>
          <ac:spMkLst>
            <pc:docMk/>
            <pc:sldMk cId="2336002636" sldId="278"/>
            <ac:spMk id="8" creationId="{EF7A9A27-4B20-D6E0-23FD-DF053839B5D2}"/>
          </ac:spMkLst>
        </pc:spChg>
        <pc:spChg chg="mod">
          <ac:chgData name="김동수" userId="86da65b3-34ab-4041-b7eb-1271dc76edbf" providerId="ADAL" clId="{070EC57E-103F-45CD-899D-057FD85C2AF6}" dt="2024-07-08T08:17:55.350" v="488" actId="2711"/>
          <ac:spMkLst>
            <pc:docMk/>
            <pc:sldMk cId="2336002636" sldId="278"/>
            <ac:spMk id="9" creationId="{8CE0D1AB-0F3E-3B7A-CD0B-469BAD0663C1}"/>
          </ac:spMkLst>
        </pc:spChg>
        <pc:spChg chg="del">
          <ac:chgData name="김동수" userId="86da65b3-34ab-4041-b7eb-1271dc76edbf" providerId="ADAL" clId="{070EC57E-103F-45CD-899D-057FD85C2AF6}" dt="2024-07-08T08:18:03.910" v="494" actId="478"/>
          <ac:spMkLst>
            <pc:docMk/>
            <pc:sldMk cId="2336002636" sldId="278"/>
            <ac:spMk id="10" creationId="{3FDEFA06-1B76-99B4-8909-A873CBAB4552}"/>
          </ac:spMkLst>
        </pc:spChg>
        <pc:spChg chg="del">
          <ac:chgData name="김동수" userId="86da65b3-34ab-4041-b7eb-1271dc76edbf" providerId="ADAL" clId="{070EC57E-103F-45CD-899D-057FD85C2AF6}" dt="2024-07-08T08:17:59.910" v="489" actId="478"/>
          <ac:spMkLst>
            <pc:docMk/>
            <pc:sldMk cId="2336002636" sldId="278"/>
            <ac:spMk id="11" creationId="{8475FAEF-2FBF-BD2D-6F92-B0087057960F}"/>
          </ac:spMkLst>
        </pc:spChg>
        <pc:spChg chg="add mod">
          <ac:chgData name="김동수" userId="86da65b3-34ab-4041-b7eb-1271dc76edbf" providerId="ADAL" clId="{070EC57E-103F-45CD-899D-057FD85C2AF6}" dt="2024-07-08T13:28:55.646" v="2233" actId="1076"/>
          <ac:spMkLst>
            <pc:docMk/>
            <pc:sldMk cId="2336002636" sldId="278"/>
            <ac:spMk id="12" creationId="{5DAD5050-431F-7B28-9B0E-521CC01BB87A}"/>
          </ac:spMkLst>
        </pc:spChg>
        <pc:spChg chg="mod">
          <ac:chgData name="김동수" userId="86da65b3-34ab-4041-b7eb-1271dc76edbf" providerId="ADAL" clId="{070EC57E-103F-45CD-899D-057FD85C2AF6}" dt="2024-07-08T13:29:30.049" v="2310" actId="20577"/>
          <ac:spMkLst>
            <pc:docMk/>
            <pc:sldMk cId="2336002636" sldId="278"/>
            <ac:spMk id="13" creationId="{DF0761DA-C043-6812-5A24-32177AE82B2F}"/>
          </ac:spMkLst>
        </pc:spChg>
        <pc:spChg chg="del">
          <ac:chgData name="김동수" userId="86da65b3-34ab-4041-b7eb-1271dc76edbf" providerId="ADAL" clId="{070EC57E-103F-45CD-899D-057FD85C2AF6}" dt="2024-07-08T08:18:00.184" v="490" actId="478"/>
          <ac:spMkLst>
            <pc:docMk/>
            <pc:sldMk cId="2336002636" sldId="278"/>
            <ac:spMk id="14" creationId="{79097FC4-7ABE-4722-9729-B8F43D5B7B87}"/>
          </ac:spMkLst>
        </pc:spChg>
        <pc:grpChg chg="add mod">
          <ac:chgData name="김동수" userId="86da65b3-34ab-4041-b7eb-1271dc76edbf" providerId="ADAL" clId="{070EC57E-103F-45CD-899D-057FD85C2AF6}" dt="2024-07-08T13:28:55.646" v="2233" actId="1076"/>
          <ac:grpSpMkLst>
            <pc:docMk/>
            <pc:sldMk cId="2336002636" sldId="278"/>
            <ac:grpSpMk id="17" creationId="{352385D4-DB71-7E91-D95B-426E9F421061}"/>
          </ac:grpSpMkLst>
        </pc:grpChg>
        <pc:picChg chg="add mod">
          <ac:chgData name="김동수" userId="86da65b3-34ab-4041-b7eb-1271dc76edbf" providerId="ADAL" clId="{070EC57E-103F-45CD-899D-057FD85C2AF6}" dt="2024-07-08T13:28:55.646" v="2233" actId="1076"/>
          <ac:picMkLst>
            <pc:docMk/>
            <pc:sldMk cId="2336002636" sldId="278"/>
            <ac:picMk id="3" creationId="{3FA9125B-5320-9EAD-F87D-07343A251AB0}"/>
          </ac:picMkLst>
        </pc:picChg>
        <pc:picChg chg="add mod">
          <ac:chgData name="김동수" userId="86da65b3-34ab-4041-b7eb-1271dc76edbf" providerId="ADAL" clId="{070EC57E-103F-45CD-899D-057FD85C2AF6}" dt="2024-07-08T13:28:55.646" v="2233" actId="1076"/>
          <ac:picMkLst>
            <pc:docMk/>
            <pc:sldMk cId="2336002636" sldId="278"/>
            <ac:picMk id="2050" creationId="{022690FA-6E79-DDA6-4E25-ABDD5C727D37}"/>
          </ac:picMkLst>
        </pc:picChg>
        <pc:picChg chg="add mod">
          <ac:chgData name="김동수" userId="86da65b3-34ab-4041-b7eb-1271dc76edbf" providerId="ADAL" clId="{070EC57E-103F-45CD-899D-057FD85C2AF6}" dt="2024-07-08T13:28:55.646" v="2233" actId="1076"/>
          <ac:picMkLst>
            <pc:docMk/>
            <pc:sldMk cId="2336002636" sldId="278"/>
            <ac:picMk id="2052" creationId="{118B72FE-11AC-B15D-2E79-1A00729D2682}"/>
          </ac:picMkLst>
        </pc:picChg>
        <pc:picChg chg="add del mod">
          <ac:chgData name="김동수" userId="86da65b3-34ab-4041-b7eb-1271dc76edbf" providerId="ADAL" clId="{070EC57E-103F-45CD-899D-057FD85C2AF6}" dt="2024-07-08T13:28:27.338" v="2229" actId="478"/>
          <ac:picMkLst>
            <pc:docMk/>
            <pc:sldMk cId="2336002636" sldId="278"/>
            <ac:picMk id="2054" creationId="{F60EA884-50A8-E750-02F3-5C52BD55D3A6}"/>
          </ac:picMkLst>
        </pc:picChg>
        <pc:picChg chg="del">
          <ac:chgData name="김동수" userId="86da65b3-34ab-4041-b7eb-1271dc76edbf" providerId="ADAL" clId="{070EC57E-103F-45CD-899D-057FD85C2AF6}" dt="2024-07-08T08:18:00.479" v="491" actId="478"/>
          <ac:picMkLst>
            <pc:docMk/>
            <pc:sldMk cId="2336002636" sldId="278"/>
            <ac:picMk id="3076" creationId="{1CD201A2-AB5E-4896-BEC9-079CC29A6480}"/>
          </ac:picMkLst>
        </pc:picChg>
        <pc:picChg chg="del">
          <ac:chgData name="김동수" userId="86da65b3-34ab-4041-b7eb-1271dc76edbf" providerId="ADAL" clId="{070EC57E-103F-45CD-899D-057FD85C2AF6}" dt="2024-07-08T08:18:00.995" v="492" actId="478"/>
          <ac:picMkLst>
            <pc:docMk/>
            <pc:sldMk cId="2336002636" sldId="278"/>
            <ac:picMk id="3078" creationId="{E6648A6B-219C-8C65-53B6-9484E0282356}"/>
          </ac:picMkLst>
        </pc:picChg>
      </pc:sldChg>
      <pc:sldChg chg="addSp delSp modSp mod">
        <pc:chgData name="김동수" userId="86da65b3-34ab-4041-b7eb-1271dc76edbf" providerId="ADAL" clId="{070EC57E-103F-45CD-899D-057FD85C2AF6}" dt="2024-07-08T14:40:13.564" v="3041" actId="1076"/>
        <pc:sldMkLst>
          <pc:docMk/>
          <pc:sldMk cId="3828702601" sldId="279"/>
        </pc:sldMkLst>
        <pc:spChg chg="mod">
          <ac:chgData name="김동수" userId="86da65b3-34ab-4041-b7eb-1271dc76edbf" providerId="ADAL" clId="{070EC57E-103F-45CD-899D-057FD85C2AF6}" dt="2024-07-08T12:39:07.931" v="1855" actId="20577"/>
          <ac:spMkLst>
            <pc:docMk/>
            <pc:sldMk cId="3828702601" sldId="279"/>
            <ac:spMk id="7" creationId="{B450B03A-FC3F-0208-243C-82ACA21C3A0E}"/>
          </ac:spMkLst>
        </pc:spChg>
        <pc:spChg chg="mod">
          <ac:chgData name="김동수" userId="86da65b3-34ab-4041-b7eb-1271dc76edbf" providerId="ADAL" clId="{070EC57E-103F-45CD-899D-057FD85C2AF6}" dt="2024-07-08T08:18:09.337" v="495" actId="2711"/>
          <ac:spMkLst>
            <pc:docMk/>
            <pc:sldMk cId="3828702601" sldId="279"/>
            <ac:spMk id="9" creationId="{8CE0D1AB-0F3E-3B7A-CD0B-469BAD0663C1}"/>
          </ac:spMkLst>
        </pc:spChg>
        <pc:spChg chg="add mod">
          <ac:chgData name="김동수" userId="86da65b3-34ab-4041-b7eb-1271dc76edbf" providerId="ADAL" clId="{070EC57E-103F-45CD-899D-057FD85C2AF6}" dt="2024-07-08T14:40:13.564" v="3041" actId="1076"/>
          <ac:spMkLst>
            <pc:docMk/>
            <pc:sldMk cId="3828702601" sldId="279"/>
            <ac:spMk id="10" creationId="{0DA49AE8-55E4-4DC8-8258-2C8CD4BDEE25}"/>
          </ac:spMkLst>
        </pc:spChg>
        <pc:spChg chg="del">
          <ac:chgData name="김동수" userId="86da65b3-34ab-4041-b7eb-1271dc76edbf" providerId="ADAL" clId="{070EC57E-103F-45CD-899D-057FD85C2AF6}" dt="2024-07-08T08:18:54.218" v="573" actId="478"/>
          <ac:spMkLst>
            <pc:docMk/>
            <pc:sldMk cId="3828702601" sldId="279"/>
            <ac:spMk id="11" creationId="{1E662B86-9475-771E-ECD8-774019F8CD27}"/>
          </ac:spMkLst>
        </pc:spChg>
        <pc:spChg chg="add del mod topLvl">
          <ac:chgData name="김동수" userId="86da65b3-34ab-4041-b7eb-1271dc76edbf" providerId="ADAL" clId="{070EC57E-103F-45CD-899D-057FD85C2AF6}" dt="2024-07-08T13:43:38.303" v="2344" actId="478"/>
          <ac:spMkLst>
            <pc:docMk/>
            <pc:sldMk cId="3828702601" sldId="279"/>
            <ac:spMk id="14" creationId="{3A4E1F25-4B09-3EA4-3998-656D9FF3722C}"/>
          </ac:spMkLst>
        </pc:spChg>
        <pc:spChg chg="add mod">
          <ac:chgData name="김동수" userId="86da65b3-34ab-4041-b7eb-1271dc76edbf" providerId="ADAL" clId="{070EC57E-103F-45CD-899D-057FD85C2AF6}" dt="2024-07-08T12:15:45.923" v="1261" actId="164"/>
          <ac:spMkLst>
            <pc:docMk/>
            <pc:sldMk cId="3828702601" sldId="279"/>
            <ac:spMk id="21" creationId="{EA641F5A-AC7C-2129-FA8C-BE78B8C55F37}"/>
          </ac:spMkLst>
        </pc:spChg>
        <pc:spChg chg="add mod">
          <ac:chgData name="김동수" userId="86da65b3-34ab-4041-b7eb-1271dc76edbf" providerId="ADAL" clId="{070EC57E-103F-45CD-899D-057FD85C2AF6}" dt="2024-07-08T12:37:48.282" v="1714" actId="164"/>
          <ac:spMkLst>
            <pc:docMk/>
            <pc:sldMk cId="3828702601" sldId="279"/>
            <ac:spMk id="25" creationId="{6CF9EE83-D718-15FF-A3D5-5907DF4BAC09}"/>
          </ac:spMkLst>
        </pc:spChg>
        <pc:spChg chg="add del">
          <ac:chgData name="김동수" userId="86da65b3-34ab-4041-b7eb-1271dc76edbf" providerId="ADAL" clId="{070EC57E-103F-45CD-899D-057FD85C2AF6}" dt="2024-07-08T13:43:39.169" v="2346" actId="22"/>
          <ac:spMkLst>
            <pc:docMk/>
            <pc:sldMk cId="3828702601" sldId="279"/>
            <ac:spMk id="28" creationId="{6C9643F6-5F41-C96C-80BC-9036AA6AB9DC}"/>
          </ac:spMkLst>
        </pc:spChg>
        <pc:spChg chg="add mod">
          <ac:chgData name="김동수" userId="86da65b3-34ab-4041-b7eb-1271dc76edbf" providerId="ADAL" clId="{070EC57E-103F-45CD-899D-057FD85C2AF6}" dt="2024-07-08T13:44:50.977" v="2362" actId="164"/>
          <ac:spMkLst>
            <pc:docMk/>
            <pc:sldMk cId="3828702601" sldId="279"/>
            <ac:spMk id="34" creationId="{33E32062-D4ED-C308-E559-F40D8BCB407D}"/>
          </ac:spMkLst>
        </pc:spChg>
        <pc:grpChg chg="add del mod">
          <ac:chgData name="김동수" userId="86da65b3-34ab-4041-b7eb-1271dc76edbf" providerId="ADAL" clId="{070EC57E-103F-45CD-899D-057FD85C2AF6}" dt="2024-07-08T13:43:36.727" v="2343" actId="478"/>
          <ac:grpSpMkLst>
            <pc:docMk/>
            <pc:sldMk cId="3828702601" sldId="279"/>
            <ac:grpSpMk id="17" creationId="{2289C353-E804-4AFF-D13F-E3A09A7FE652}"/>
          </ac:grpSpMkLst>
        </pc:grpChg>
        <pc:grpChg chg="add mod">
          <ac:chgData name="김동수" userId="86da65b3-34ab-4041-b7eb-1271dc76edbf" providerId="ADAL" clId="{070EC57E-103F-45CD-899D-057FD85C2AF6}" dt="2024-07-08T12:38:05.154" v="1719" actId="1076"/>
          <ac:grpSpMkLst>
            <pc:docMk/>
            <pc:sldMk cId="3828702601" sldId="279"/>
            <ac:grpSpMk id="22" creationId="{6BC0AE25-D2A8-CD08-97FB-BDB2AA94B910}"/>
          </ac:grpSpMkLst>
        </pc:grpChg>
        <pc:grpChg chg="add mod">
          <ac:chgData name="김동수" userId="86da65b3-34ab-4041-b7eb-1271dc76edbf" providerId="ADAL" clId="{070EC57E-103F-45CD-899D-057FD85C2AF6}" dt="2024-07-08T12:37:55.832" v="1716" actId="1076"/>
          <ac:grpSpMkLst>
            <pc:docMk/>
            <pc:sldMk cId="3828702601" sldId="279"/>
            <ac:grpSpMk id="26" creationId="{BC7FF457-0A14-9764-20B2-61FFF66245FF}"/>
          </ac:grpSpMkLst>
        </pc:grpChg>
        <pc:grpChg chg="add mod">
          <ac:chgData name="김동수" userId="86da65b3-34ab-4041-b7eb-1271dc76edbf" providerId="ADAL" clId="{070EC57E-103F-45CD-899D-057FD85C2AF6}" dt="2024-07-08T13:44:50.977" v="2362" actId="164"/>
          <ac:grpSpMkLst>
            <pc:docMk/>
            <pc:sldMk cId="3828702601" sldId="279"/>
            <ac:grpSpMk id="35" creationId="{1384FCC1-C1BE-5418-A97E-9C253974CC97}"/>
          </ac:grpSpMkLst>
        </pc:grpChg>
        <pc:picChg chg="add del mod">
          <ac:chgData name="김동수" userId="86da65b3-34ab-4041-b7eb-1271dc76edbf" providerId="ADAL" clId="{070EC57E-103F-45CD-899D-057FD85C2AF6}" dt="2024-07-08T09:49:59.451" v="1067" actId="478"/>
          <ac:picMkLst>
            <pc:docMk/>
            <pc:sldMk cId="3828702601" sldId="279"/>
            <ac:picMk id="3" creationId="{EB122201-5282-C160-4899-2C4D36753DEC}"/>
          </ac:picMkLst>
        </pc:picChg>
        <pc:picChg chg="add del mod">
          <ac:chgData name="김동수" userId="86da65b3-34ab-4041-b7eb-1271dc76edbf" providerId="ADAL" clId="{070EC57E-103F-45CD-899D-057FD85C2AF6}" dt="2024-07-08T09:53:34.118" v="1081" actId="478"/>
          <ac:picMkLst>
            <pc:docMk/>
            <pc:sldMk cId="3828702601" sldId="279"/>
            <ac:picMk id="5" creationId="{017D0E60-F94C-C529-EBAC-2603B1A4C661}"/>
          </ac:picMkLst>
        </pc:picChg>
        <pc:picChg chg="add mod">
          <ac:chgData name="김동수" userId="86da65b3-34ab-4041-b7eb-1271dc76edbf" providerId="ADAL" clId="{070EC57E-103F-45CD-899D-057FD85C2AF6}" dt="2024-07-08T12:38:00.864" v="1718" actId="1076"/>
          <ac:picMkLst>
            <pc:docMk/>
            <pc:sldMk cId="3828702601" sldId="279"/>
            <ac:picMk id="8" creationId="{9809888F-A44B-6DDE-B112-B2B7936DF52D}"/>
          </ac:picMkLst>
        </pc:picChg>
        <pc:picChg chg="add del mod topLvl">
          <ac:chgData name="김동수" userId="86da65b3-34ab-4041-b7eb-1271dc76edbf" providerId="ADAL" clId="{070EC57E-103F-45CD-899D-057FD85C2AF6}" dt="2024-07-08T13:43:36.727" v="2343" actId="478"/>
          <ac:picMkLst>
            <pc:docMk/>
            <pc:sldMk cId="3828702601" sldId="279"/>
            <ac:picMk id="13" creationId="{37979D2C-7B69-219A-071B-FFB6180961AE}"/>
          </ac:picMkLst>
        </pc:picChg>
        <pc:picChg chg="add mod">
          <ac:chgData name="김동수" userId="86da65b3-34ab-4041-b7eb-1271dc76edbf" providerId="ADAL" clId="{070EC57E-103F-45CD-899D-057FD85C2AF6}" dt="2024-07-08T12:15:45.923" v="1261" actId="164"/>
          <ac:picMkLst>
            <pc:docMk/>
            <pc:sldMk cId="3828702601" sldId="279"/>
            <ac:picMk id="20" creationId="{78565F9B-A376-CF1B-57CF-0726B4586FD7}"/>
          </ac:picMkLst>
        </pc:picChg>
        <pc:picChg chg="add mod">
          <ac:chgData name="김동수" userId="86da65b3-34ab-4041-b7eb-1271dc76edbf" providerId="ADAL" clId="{070EC57E-103F-45CD-899D-057FD85C2AF6}" dt="2024-07-08T12:37:48.282" v="1714" actId="164"/>
          <ac:picMkLst>
            <pc:docMk/>
            <pc:sldMk cId="3828702601" sldId="279"/>
            <ac:picMk id="24" creationId="{ECD27432-47FF-F64B-5162-A121C9464550}"/>
          </ac:picMkLst>
        </pc:picChg>
        <pc:picChg chg="add mod">
          <ac:chgData name="김동수" userId="86da65b3-34ab-4041-b7eb-1271dc76edbf" providerId="ADAL" clId="{070EC57E-103F-45CD-899D-057FD85C2AF6}" dt="2024-07-08T13:43:47.928" v="2351"/>
          <ac:picMkLst>
            <pc:docMk/>
            <pc:sldMk cId="3828702601" sldId="279"/>
            <ac:picMk id="31" creationId="{D3821489-2964-3196-F7D6-88A17CD4A890}"/>
          </ac:picMkLst>
        </pc:picChg>
        <pc:picChg chg="add mod">
          <ac:chgData name="김동수" userId="86da65b3-34ab-4041-b7eb-1271dc76edbf" providerId="ADAL" clId="{070EC57E-103F-45CD-899D-057FD85C2AF6}" dt="2024-07-08T13:44:50.977" v="2362" actId="164"/>
          <ac:picMkLst>
            <pc:docMk/>
            <pc:sldMk cId="3828702601" sldId="279"/>
            <ac:picMk id="33" creationId="{2C3E1D88-F1FF-F305-181F-2F1D60ED071C}"/>
          </ac:picMkLst>
        </pc:picChg>
        <pc:picChg chg="del">
          <ac:chgData name="김동수" userId="86da65b3-34ab-4041-b7eb-1271dc76edbf" providerId="ADAL" clId="{070EC57E-103F-45CD-899D-057FD85C2AF6}" dt="2024-07-08T08:18:53.096" v="572" actId="478"/>
          <ac:picMkLst>
            <pc:docMk/>
            <pc:sldMk cId="3828702601" sldId="279"/>
            <ac:picMk id="1026" creationId="{506D5E9B-1990-406B-BFD9-FBB9734AFD58}"/>
          </ac:picMkLst>
        </pc:picChg>
      </pc:sldChg>
      <pc:sldChg chg="addSp delSp modSp mod">
        <pc:chgData name="김동수" userId="86da65b3-34ab-4041-b7eb-1271dc76edbf" providerId="ADAL" clId="{070EC57E-103F-45CD-899D-057FD85C2AF6}" dt="2024-07-08T14:38:08.461" v="2825" actId="14100"/>
        <pc:sldMkLst>
          <pc:docMk/>
          <pc:sldMk cId="2001993124" sldId="282"/>
        </pc:sldMkLst>
        <pc:spChg chg="mod">
          <ac:chgData name="김동수" userId="86da65b3-34ab-4041-b7eb-1271dc76edbf" providerId="ADAL" clId="{070EC57E-103F-45CD-899D-057FD85C2AF6}" dt="2024-07-08T14:38:08.461" v="2825" actId="14100"/>
          <ac:spMkLst>
            <pc:docMk/>
            <pc:sldMk cId="2001993124" sldId="282"/>
            <ac:spMk id="2" creationId="{6082D5A9-20FE-4FC2-1446-B9C226366CA2}"/>
          </ac:spMkLst>
        </pc:spChg>
        <pc:spChg chg="mod">
          <ac:chgData name="김동수" userId="86da65b3-34ab-4041-b7eb-1271dc76edbf" providerId="ADAL" clId="{070EC57E-103F-45CD-899D-057FD85C2AF6}" dt="2024-07-08T08:19:51.146" v="699" actId="2711"/>
          <ac:spMkLst>
            <pc:docMk/>
            <pc:sldMk cId="2001993124" sldId="282"/>
            <ac:spMk id="6" creationId="{A3F444B5-AE69-D617-F940-633FAF9E399B}"/>
          </ac:spMkLst>
        </pc:spChg>
        <pc:spChg chg="mod">
          <ac:chgData name="김동수" userId="86da65b3-34ab-4041-b7eb-1271dc76edbf" providerId="ADAL" clId="{070EC57E-103F-45CD-899D-057FD85C2AF6}" dt="2024-07-08T14:17:06.069" v="2593" actId="20577"/>
          <ac:spMkLst>
            <pc:docMk/>
            <pc:sldMk cId="2001993124" sldId="282"/>
            <ac:spMk id="7" creationId="{653B703D-9CE7-B2F5-C9A2-70AE45E386CA}"/>
          </ac:spMkLst>
        </pc:spChg>
        <pc:picChg chg="add mod">
          <ac:chgData name="김동수" userId="86da65b3-34ab-4041-b7eb-1271dc76edbf" providerId="ADAL" clId="{070EC57E-103F-45CD-899D-057FD85C2AF6}" dt="2024-07-08T12:24:33.661" v="1390"/>
          <ac:picMkLst>
            <pc:docMk/>
            <pc:sldMk cId="2001993124" sldId="282"/>
            <ac:picMk id="9" creationId="{322421B1-75CC-E2AE-CDDC-564D1EC413EC}"/>
          </ac:picMkLst>
        </pc:picChg>
        <pc:picChg chg="add mod">
          <ac:chgData name="김동수" userId="86da65b3-34ab-4041-b7eb-1271dc76edbf" providerId="ADAL" clId="{070EC57E-103F-45CD-899D-057FD85C2AF6}" dt="2024-07-08T12:25:07.285" v="1395"/>
          <ac:picMkLst>
            <pc:docMk/>
            <pc:sldMk cId="2001993124" sldId="282"/>
            <ac:picMk id="11" creationId="{199EF323-2611-8D18-1280-9F3F2EDEADB4}"/>
          </ac:picMkLst>
        </pc:picChg>
        <pc:picChg chg="del">
          <ac:chgData name="김동수" userId="86da65b3-34ab-4041-b7eb-1271dc76edbf" providerId="ADAL" clId="{070EC57E-103F-45CD-899D-057FD85C2AF6}" dt="2024-07-08T08:19:53.459" v="700" actId="478"/>
          <ac:picMkLst>
            <pc:docMk/>
            <pc:sldMk cId="2001993124" sldId="282"/>
            <ac:picMk id="13" creationId="{374795E9-6337-7E5E-FEAF-A9A98980B241}"/>
          </ac:picMkLst>
        </pc:picChg>
        <pc:picChg chg="add mod">
          <ac:chgData name="김동수" userId="86da65b3-34ab-4041-b7eb-1271dc76edbf" providerId="ADAL" clId="{070EC57E-103F-45CD-899D-057FD85C2AF6}" dt="2024-07-08T12:25:19.894" v="1396"/>
          <ac:picMkLst>
            <pc:docMk/>
            <pc:sldMk cId="2001993124" sldId="282"/>
            <ac:picMk id="14" creationId="{843573EF-3144-5643-F900-092CC8C7366C}"/>
          </ac:picMkLst>
        </pc:picChg>
        <pc:picChg chg="add mod">
          <ac:chgData name="김동수" userId="86da65b3-34ab-4041-b7eb-1271dc76edbf" providerId="ADAL" clId="{070EC57E-103F-45CD-899D-057FD85C2AF6}" dt="2024-07-08T12:25:30.055" v="1409"/>
          <ac:picMkLst>
            <pc:docMk/>
            <pc:sldMk cId="2001993124" sldId="282"/>
            <ac:picMk id="16" creationId="{F3042DF1-F812-88E8-E436-8C54F5833804}"/>
          </ac:picMkLst>
        </pc:picChg>
        <pc:picChg chg="add mod">
          <ac:chgData name="김동수" userId="86da65b3-34ab-4041-b7eb-1271dc76edbf" providerId="ADAL" clId="{070EC57E-103F-45CD-899D-057FD85C2AF6}" dt="2024-07-08T12:25:36.025" v="1416"/>
          <ac:picMkLst>
            <pc:docMk/>
            <pc:sldMk cId="2001993124" sldId="282"/>
            <ac:picMk id="18" creationId="{2E3F4FC2-3100-EBE6-992F-A4142C670F1E}"/>
          </ac:picMkLst>
        </pc:picChg>
        <pc:picChg chg="add mod">
          <ac:chgData name="김동수" userId="86da65b3-34ab-4041-b7eb-1271dc76edbf" providerId="ADAL" clId="{070EC57E-103F-45CD-899D-057FD85C2AF6}" dt="2024-07-08T12:25:40.543" v="1421"/>
          <ac:picMkLst>
            <pc:docMk/>
            <pc:sldMk cId="2001993124" sldId="282"/>
            <ac:picMk id="20" creationId="{5AA99AB3-1FE8-5D8F-3B87-758C335BAAD5}"/>
          </ac:picMkLst>
        </pc:picChg>
        <pc:picChg chg="add del mod">
          <ac:chgData name="김동수" userId="86da65b3-34ab-4041-b7eb-1271dc76edbf" providerId="ADAL" clId="{070EC57E-103F-45CD-899D-057FD85C2AF6}" dt="2024-07-08T12:25:51.266" v="1429" actId="21"/>
          <ac:picMkLst>
            <pc:docMk/>
            <pc:sldMk cId="2001993124" sldId="282"/>
            <ac:picMk id="22" creationId="{00F32F42-6C22-B00D-3094-082D224E9FD2}"/>
          </ac:picMkLst>
        </pc:picChg>
        <pc:picChg chg="add del mod">
          <ac:chgData name="김동수" userId="86da65b3-34ab-4041-b7eb-1271dc76edbf" providerId="ADAL" clId="{070EC57E-103F-45CD-899D-057FD85C2AF6}" dt="2024-07-08T12:25:51.266" v="1429" actId="21"/>
          <ac:picMkLst>
            <pc:docMk/>
            <pc:sldMk cId="2001993124" sldId="282"/>
            <ac:picMk id="23" creationId="{CD8E8AFE-1B3B-DACC-7D67-0289CC5D2730}"/>
          </ac:picMkLst>
        </pc:picChg>
        <pc:picChg chg="add mod">
          <ac:chgData name="김동수" userId="86da65b3-34ab-4041-b7eb-1271dc76edbf" providerId="ADAL" clId="{070EC57E-103F-45CD-899D-057FD85C2AF6}" dt="2024-07-08T14:37:17.160" v="2749" actId="1076"/>
          <ac:picMkLst>
            <pc:docMk/>
            <pc:sldMk cId="2001993124" sldId="282"/>
            <ac:picMk id="25" creationId="{B182EBD6-752E-A15A-98EA-4E157928CD32}"/>
          </ac:picMkLst>
        </pc:picChg>
        <pc:picChg chg="add mod">
          <ac:chgData name="김동수" userId="86da65b3-34ab-4041-b7eb-1271dc76edbf" providerId="ADAL" clId="{070EC57E-103F-45CD-899D-057FD85C2AF6}" dt="2024-07-08T14:37:19.434" v="2750" actId="1076"/>
          <ac:picMkLst>
            <pc:docMk/>
            <pc:sldMk cId="2001993124" sldId="282"/>
            <ac:picMk id="27" creationId="{A112B0C5-B093-13A0-D76C-E5B19A08AA57}"/>
          </ac:picMkLst>
        </pc:picChg>
      </pc:sldChg>
      <pc:sldChg chg="del">
        <pc:chgData name="김동수" userId="86da65b3-34ab-4041-b7eb-1271dc76edbf" providerId="ADAL" clId="{070EC57E-103F-45CD-899D-057FD85C2AF6}" dt="2024-07-08T08:20:04.400" v="741" actId="47"/>
        <pc:sldMkLst>
          <pc:docMk/>
          <pc:sldMk cId="1093279145" sldId="283"/>
        </pc:sldMkLst>
      </pc:sldChg>
      <pc:sldChg chg="modSp mod">
        <pc:chgData name="김동수" userId="86da65b3-34ab-4041-b7eb-1271dc76edbf" providerId="ADAL" clId="{070EC57E-103F-45CD-899D-057FD85C2AF6}" dt="2024-07-08T13:13:53.206" v="1917" actId="20577"/>
        <pc:sldMkLst>
          <pc:docMk/>
          <pc:sldMk cId="1206445728" sldId="284"/>
        </pc:sldMkLst>
        <pc:spChg chg="mod">
          <ac:chgData name="김동수" userId="86da65b3-34ab-4041-b7eb-1271dc76edbf" providerId="ADAL" clId="{070EC57E-103F-45CD-899D-057FD85C2AF6}" dt="2024-07-08T08:20:30.005" v="744" actId="2711"/>
          <ac:spMkLst>
            <pc:docMk/>
            <pc:sldMk cId="1206445728" sldId="284"/>
            <ac:spMk id="4" creationId="{3F692337-A9A4-FA4C-44B6-A19FC88D8D35}"/>
          </ac:spMkLst>
        </pc:spChg>
        <pc:spChg chg="mod">
          <ac:chgData name="김동수" userId="86da65b3-34ab-4041-b7eb-1271dc76edbf" providerId="ADAL" clId="{070EC57E-103F-45CD-899D-057FD85C2AF6}" dt="2024-07-08T08:20:30.005" v="744" actId="2711"/>
          <ac:spMkLst>
            <pc:docMk/>
            <pc:sldMk cId="1206445728" sldId="284"/>
            <ac:spMk id="5" creationId="{60ACC75C-6646-E1AD-1A0E-AF44F32DABFD}"/>
          </ac:spMkLst>
        </pc:spChg>
        <pc:spChg chg="mod">
          <ac:chgData name="김동수" userId="86da65b3-34ab-4041-b7eb-1271dc76edbf" providerId="ADAL" clId="{070EC57E-103F-45CD-899D-057FD85C2AF6}" dt="2024-07-08T08:20:30.005" v="744" actId="2711"/>
          <ac:spMkLst>
            <pc:docMk/>
            <pc:sldMk cId="1206445728" sldId="284"/>
            <ac:spMk id="6" creationId="{088AABDA-3A40-3F36-2EF5-924E060AB30E}"/>
          </ac:spMkLst>
        </pc:spChg>
        <pc:spChg chg="mod">
          <ac:chgData name="김동수" userId="86da65b3-34ab-4041-b7eb-1271dc76edbf" providerId="ADAL" clId="{070EC57E-103F-45CD-899D-057FD85C2AF6}" dt="2024-07-08T13:13:53.206" v="1917" actId="20577"/>
          <ac:spMkLst>
            <pc:docMk/>
            <pc:sldMk cId="1206445728" sldId="284"/>
            <ac:spMk id="16" creationId="{FA39BBDC-422C-D01A-A557-8F89183EE0EB}"/>
          </ac:spMkLst>
        </pc:spChg>
        <pc:spChg chg="mod">
          <ac:chgData name="김동수" userId="86da65b3-34ab-4041-b7eb-1271dc76edbf" providerId="ADAL" clId="{070EC57E-103F-45CD-899D-057FD85C2AF6}" dt="2024-07-08T08:20:30.005" v="744" actId="2711"/>
          <ac:spMkLst>
            <pc:docMk/>
            <pc:sldMk cId="1206445728" sldId="284"/>
            <ac:spMk id="18" creationId="{4B2BEB80-E27E-6783-1967-0341F3EEA81D}"/>
          </ac:spMkLst>
        </pc:spChg>
        <pc:spChg chg="mod">
          <ac:chgData name="김동수" userId="86da65b3-34ab-4041-b7eb-1271dc76edbf" providerId="ADAL" clId="{070EC57E-103F-45CD-899D-057FD85C2AF6}" dt="2024-07-08T08:20:30.005" v="744" actId="2711"/>
          <ac:spMkLst>
            <pc:docMk/>
            <pc:sldMk cId="1206445728" sldId="284"/>
            <ac:spMk id="30" creationId="{0CD11592-A757-309E-A368-517D1B0F8047}"/>
          </ac:spMkLst>
        </pc:spChg>
      </pc:sldChg>
      <pc:sldChg chg="addSp delSp modSp mod">
        <pc:chgData name="김동수" userId="86da65b3-34ab-4041-b7eb-1271dc76edbf" providerId="ADAL" clId="{070EC57E-103F-45CD-899D-057FD85C2AF6}" dt="2024-07-08T14:53:31.852" v="3209" actId="1076"/>
        <pc:sldMkLst>
          <pc:docMk/>
          <pc:sldMk cId="2330158078" sldId="285"/>
        </pc:sldMkLst>
        <pc:spChg chg="mod">
          <ac:chgData name="김동수" userId="86da65b3-34ab-4041-b7eb-1271dc76edbf" providerId="ADAL" clId="{070EC57E-103F-45CD-899D-057FD85C2AF6}" dt="2024-07-08T08:21:31.776" v="780" actId="2711"/>
          <ac:spMkLst>
            <pc:docMk/>
            <pc:sldMk cId="2330158078" sldId="285"/>
            <ac:spMk id="6" creationId="{0F78900E-C291-8FC3-67BB-BF8D0715F94B}"/>
          </ac:spMkLst>
        </pc:spChg>
        <pc:spChg chg="mod">
          <ac:chgData name="김동수" userId="86da65b3-34ab-4041-b7eb-1271dc76edbf" providerId="ADAL" clId="{070EC57E-103F-45CD-899D-057FD85C2AF6}" dt="2024-07-08T08:21:29.054" v="779" actId="2711"/>
          <ac:spMkLst>
            <pc:docMk/>
            <pc:sldMk cId="2330158078" sldId="285"/>
            <ac:spMk id="7" creationId="{42927917-7691-7D50-B53F-F4EB3CF8628B}"/>
          </ac:spMkLst>
        </pc:spChg>
        <pc:spChg chg="mod">
          <ac:chgData name="김동수" userId="86da65b3-34ab-4041-b7eb-1271dc76edbf" providerId="ADAL" clId="{070EC57E-103F-45CD-899D-057FD85C2AF6}" dt="2024-07-08T14:46:12.513" v="3201"/>
          <ac:spMkLst>
            <pc:docMk/>
            <pc:sldMk cId="2330158078" sldId="285"/>
            <ac:spMk id="8" creationId="{47CE6178-AC0E-8D6A-BC02-E0B0027FF341}"/>
          </ac:spMkLst>
        </pc:spChg>
        <pc:spChg chg="mod">
          <ac:chgData name="김동수" userId="86da65b3-34ab-4041-b7eb-1271dc76edbf" providerId="ADAL" clId="{070EC57E-103F-45CD-899D-057FD85C2AF6}" dt="2024-07-08T14:46:12.513" v="3201"/>
          <ac:spMkLst>
            <pc:docMk/>
            <pc:sldMk cId="2330158078" sldId="285"/>
            <ac:spMk id="10" creationId="{2E916ED6-A60C-72F7-4008-7E4654844B1F}"/>
          </ac:spMkLst>
        </pc:spChg>
        <pc:spChg chg="mod">
          <ac:chgData name="김동수" userId="86da65b3-34ab-4041-b7eb-1271dc76edbf" providerId="ADAL" clId="{070EC57E-103F-45CD-899D-057FD85C2AF6}" dt="2024-07-08T14:41:49.440" v="3200" actId="20577"/>
          <ac:spMkLst>
            <pc:docMk/>
            <pc:sldMk cId="2330158078" sldId="285"/>
            <ac:spMk id="11" creationId="{62FB7F9E-21B5-DD8D-61A4-2C93DF77E1CD}"/>
          </ac:spMkLst>
        </pc:spChg>
        <pc:spChg chg="mod">
          <ac:chgData name="김동수" userId="86da65b3-34ab-4041-b7eb-1271dc76edbf" providerId="ADAL" clId="{070EC57E-103F-45CD-899D-057FD85C2AF6}" dt="2024-07-08T14:46:12.513" v="3201"/>
          <ac:spMkLst>
            <pc:docMk/>
            <pc:sldMk cId="2330158078" sldId="285"/>
            <ac:spMk id="12" creationId="{1CC5A6B8-4DC9-57D0-B582-91B5AD19B547}"/>
          </ac:spMkLst>
        </pc:spChg>
        <pc:spChg chg="mod">
          <ac:chgData name="김동수" userId="86da65b3-34ab-4041-b7eb-1271dc76edbf" providerId="ADAL" clId="{070EC57E-103F-45CD-899D-057FD85C2AF6}" dt="2024-07-08T14:46:12.513" v="3201"/>
          <ac:spMkLst>
            <pc:docMk/>
            <pc:sldMk cId="2330158078" sldId="285"/>
            <ac:spMk id="14" creationId="{0BA689E6-5BD6-A75F-E225-90746F99E3CC}"/>
          </ac:spMkLst>
        </pc:spChg>
        <pc:spChg chg="mod">
          <ac:chgData name="김동수" userId="86da65b3-34ab-4041-b7eb-1271dc76edbf" providerId="ADAL" clId="{070EC57E-103F-45CD-899D-057FD85C2AF6}" dt="2024-07-08T14:46:12.513" v="3201"/>
          <ac:spMkLst>
            <pc:docMk/>
            <pc:sldMk cId="2330158078" sldId="285"/>
            <ac:spMk id="15" creationId="{6640A422-DFFB-3BCF-BF55-5E0389E21430}"/>
          </ac:spMkLst>
        </pc:spChg>
        <pc:spChg chg="mod">
          <ac:chgData name="김동수" userId="86da65b3-34ab-4041-b7eb-1271dc76edbf" providerId="ADAL" clId="{070EC57E-103F-45CD-899D-057FD85C2AF6}" dt="2024-07-08T14:46:12.513" v="3201"/>
          <ac:spMkLst>
            <pc:docMk/>
            <pc:sldMk cId="2330158078" sldId="285"/>
            <ac:spMk id="16" creationId="{64AC392D-36E8-8391-0573-F13FECAF3025}"/>
          </ac:spMkLst>
        </pc:spChg>
        <pc:grpChg chg="add mod">
          <ac:chgData name="김동수" userId="86da65b3-34ab-4041-b7eb-1271dc76edbf" providerId="ADAL" clId="{070EC57E-103F-45CD-899D-057FD85C2AF6}" dt="2024-07-08T14:46:12.513" v="3201"/>
          <ac:grpSpMkLst>
            <pc:docMk/>
            <pc:sldMk cId="2330158078" sldId="285"/>
            <ac:grpSpMk id="2" creationId="{F9F3A2FB-9276-FA2F-C447-D9FE628E6D13}"/>
          </ac:grpSpMkLst>
        </pc:grpChg>
        <pc:grpChg chg="mod">
          <ac:chgData name="김동수" userId="86da65b3-34ab-4041-b7eb-1271dc76edbf" providerId="ADAL" clId="{070EC57E-103F-45CD-899D-057FD85C2AF6}" dt="2024-07-08T14:46:12.513" v="3201"/>
          <ac:grpSpMkLst>
            <pc:docMk/>
            <pc:sldMk cId="2330158078" sldId="285"/>
            <ac:grpSpMk id="13" creationId="{4A003871-223B-BFB6-A2C1-B03374A4154E}"/>
          </ac:grpSpMkLst>
        </pc:grpChg>
        <pc:grpChg chg="mod">
          <ac:chgData name="김동수" userId="86da65b3-34ab-4041-b7eb-1271dc76edbf" providerId="ADAL" clId="{070EC57E-103F-45CD-899D-057FD85C2AF6}" dt="2024-07-08T14:46:12.513" v="3201"/>
          <ac:grpSpMkLst>
            <pc:docMk/>
            <pc:sldMk cId="2330158078" sldId="285"/>
            <ac:grpSpMk id="17" creationId="{45044F24-BB69-2AC0-9DC4-0FB17FA01F79}"/>
          </ac:grpSpMkLst>
        </pc:grpChg>
        <pc:picChg chg="mod">
          <ac:chgData name="김동수" userId="86da65b3-34ab-4041-b7eb-1271dc76edbf" providerId="ADAL" clId="{070EC57E-103F-45CD-899D-057FD85C2AF6}" dt="2024-07-08T14:46:12.513" v="3201"/>
          <ac:picMkLst>
            <pc:docMk/>
            <pc:sldMk cId="2330158078" sldId="285"/>
            <ac:picMk id="9" creationId="{0A002665-B578-9BD1-E6AB-389647C8A3B7}"/>
          </ac:picMkLst>
        </pc:picChg>
        <pc:picChg chg="mod">
          <ac:chgData name="김동수" userId="86da65b3-34ab-4041-b7eb-1271dc76edbf" providerId="ADAL" clId="{070EC57E-103F-45CD-899D-057FD85C2AF6}" dt="2024-07-08T14:46:12.513" v="3201"/>
          <ac:picMkLst>
            <pc:docMk/>
            <pc:sldMk cId="2330158078" sldId="285"/>
            <ac:picMk id="18" creationId="{DD43C454-F2BF-A3A0-13AB-02E2D59656E5}"/>
          </ac:picMkLst>
        </pc:picChg>
        <pc:picChg chg="mod">
          <ac:chgData name="김동수" userId="86da65b3-34ab-4041-b7eb-1271dc76edbf" providerId="ADAL" clId="{070EC57E-103F-45CD-899D-057FD85C2AF6}" dt="2024-07-08T14:46:12.513" v="3201"/>
          <ac:picMkLst>
            <pc:docMk/>
            <pc:sldMk cId="2330158078" sldId="285"/>
            <ac:picMk id="19" creationId="{594BC6E9-3492-C522-E8BC-6DBADC83C272}"/>
          </ac:picMkLst>
        </pc:picChg>
        <pc:picChg chg="mod">
          <ac:chgData name="김동수" userId="86da65b3-34ab-4041-b7eb-1271dc76edbf" providerId="ADAL" clId="{070EC57E-103F-45CD-899D-057FD85C2AF6}" dt="2024-07-08T14:46:12.513" v="3201"/>
          <ac:picMkLst>
            <pc:docMk/>
            <pc:sldMk cId="2330158078" sldId="285"/>
            <ac:picMk id="20" creationId="{5F3D18D9-479B-FD09-D709-5CACA7CA07F3}"/>
          </ac:picMkLst>
        </pc:picChg>
        <pc:picChg chg="mod">
          <ac:chgData name="김동수" userId="86da65b3-34ab-4041-b7eb-1271dc76edbf" providerId="ADAL" clId="{070EC57E-103F-45CD-899D-057FD85C2AF6}" dt="2024-07-08T14:46:12.513" v="3201"/>
          <ac:picMkLst>
            <pc:docMk/>
            <pc:sldMk cId="2330158078" sldId="285"/>
            <ac:picMk id="21" creationId="{C5540346-898E-DAAF-CC5A-D2181A3FCBD8}"/>
          </ac:picMkLst>
        </pc:picChg>
        <pc:picChg chg="mod">
          <ac:chgData name="김동수" userId="86da65b3-34ab-4041-b7eb-1271dc76edbf" providerId="ADAL" clId="{070EC57E-103F-45CD-899D-057FD85C2AF6}" dt="2024-07-08T14:46:12.513" v="3201"/>
          <ac:picMkLst>
            <pc:docMk/>
            <pc:sldMk cId="2330158078" sldId="285"/>
            <ac:picMk id="22" creationId="{CB31B3E4-AB15-B81A-2BA8-51BE571D7567}"/>
          </ac:picMkLst>
        </pc:picChg>
        <pc:picChg chg="mod">
          <ac:chgData name="김동수" userId="86da65b3-34ab-4041-b7eb-1271dc76edbf" providerId="ADAL" clId="{070EC57E-103F-45CD-899D-057FD85C2AF6}" dt="2024-07-08T14:46:12.513" v="3201"/>
          <ac:picMkLst>
            <pc:docMk/>
            <pc:sldMk cId="2330158078" sldId="285"/>
            <ac:picMk id="23" creationId="{EF24F1F3-A1B1-7711-C923-28AC667DB015}"/>
          </ac:picMkLst>
        </pc:picChg>
        <pc:picChg chg="mod">
          <ac:chgData name="김동수" userId="86da65b3-34ab-4041-b7eb-1271dc76edbf" providerId="ADAL" clId="{070EC57E-103F-45CD-899D-057FD85C2AF6}" dt="2024-07-08T14:46:12.513" v="3201"/>
          <ac:picMkLst>
            <pc:docMk/>
            <pc:sldMk cId="2330158078" sldId="285"/>
            <ac:picMk id="24" creationId="{90794F2E-858F-A092-2E65-54FAC2CBC7C4}"/>
          </ac:picMkLst>
        </pc:picChg>
        <pc:picChg chg="add mod">
          <ac:chgData name="김동수" userId="86da65b3-34ab-4041-b7eb-1271dc76edbf" providerId="ADAL" clId="{070EC57E-103F-45CD-899D-057FD85C2AF6}" dt="2024-07-08T14:53:31.852" v="3209" actId="1076"/>
          <ac:picMkLst>
            <pc:docMk/>
            <pc:sldMk cId="2330158078" sldId="285"/>
            <ac:picMk id="26" creationId="{E5B64702-AFFC-723A-3C59-EB0AEED02A9B}"/>
          </ac:picMkLst>
        </pc:picChg>
        <pc:picChg chg="del">
          <ac:chgData name="김동수" userId="86da65b3-34ab-4041-b7eb-1271dc76edbf" providerId="ADAL" clId="{070EC57E-103F-45CD-899D-057FD85C2AF6}" dt="2024-07-08T08:21:38.455" v="782" actId="478"/>
          <ac:picMkLst>
            <pc:docMk/>
            <pc:sldMk cId="2330158078" sldId="285"/>
            <ac:picMk id="4098" creationId="{7FF96CEF-0104-2D95-01BF-FEDDC2C9A731}"/>
          </ac:picMkLst>
        </pc:picChg>
      </pc:sldChg>
      <pc:sldChg chg="modSp mod">
        <pc:chgData name="김동수" userId="86da65b3-34ab-4041-b7eb-1271dc76edbf" providerId="ADAL" clId="{070EC57E-103F-45CD-899D-057FD85C2AF6}" dt="2024-07-08T14:13:34.234" v="2370" actId="20577"/>
        <pc:sldMkLst>
          <pc:docMk/>
          <pc:sldMk cId="3279465408" sldId="286"/>
        </pc:sldMkLst>
        <pc:spChg chg="mod">
          <ac:chgData name="김동수" userId="86da65b3-34ab-4041-b7eb-1271dc76edbf" providerId="ADAL" clId="{070EC57E-103F-45CD-899D-057FD85C2AF6}" dt="2024-07-08T14:13:11.775" v="2366" actId="1076"/>
          <ac:spMkLst>
            <pc:docMk/>
            <pc:sldMk cId="3279465408" sldId="286"/>
            <ac:spMk id="2" creationId="{FD7BC2EA-4119-50DC-F7C4-F9C412593A43}"/>
          </ac:spMkLst>
        </pc:spChg>
        <pc:spChg chg="mod">
          <ac:chgData name="김동수" userId="86da65b3-34ab-4041-b7eb-1271dc76edbf" providerId="ADAL" clId="{070EC57E-103F-45CD-899D-057FD85C2AF6}" dt="2024-07-08T08:21:46.004" v="784" actId="2711"/>
          <ac:spMkLst>
            <pc:docMk/>
            <pc:sldMk cId="3279465408" sldId="286"/>
            <ac:spMk id="6" creationId="{0F78900E-C291-8FC3-67BB-BF8D0715F94B}"/>
          </ac:spMkLst>
        </pc:spChg>
        <pc:spChg chg="mod">
          <ac:chgData name="김동수" userId="86da65b3-34ab-4041-b7eb-1271dc76edbf" providerId="ADAL" clId="{070EC57E-103F-45CD-899D-057FD85C2AF6}" dt="2024-07-08T08:21:42.922" v="783" actId="2711"/>
          <ac:spMkLst>
            <pc:docMk/>
            <pc:sldMk cId="3279465408" sldId="286"/>
            <ac:spMk id="7" creationId="{42927917-7691-7D50-B53F-F4EB3CF8628B}"/>
          </ac:spMkLst>
        </pc:spChg>
        <pc:spChg chg="mod">
          <ac:chgData name="김동수" userId="86da65b3-34ab-4041-b7eb-1271dc76edbf" providerId="ADAL" clId="{070EC57E-103F-45CD-899D-057FD85C2AF6}" dt="2024-07-08T08:21:53.610" v="785" actId="2711"/>
          <ac:spMkLst>
            <pc:docMk/>
            <pc:sldMk cId="3279465408" sldId="286"/>
            <ac:spMk id="8" creationId="{597E29C6-2A5B-75D1-2D12-2918FC5FE940}"/>
          </ac:spMkLst>
        </pc:spChg>
        <pc:spChg chg="mod">
          <ac:chgData name="김동수" userId="86da65b3-34ab-4041-b7eb-1271dc76edbf" providerId="ADAL" clId="{070EC57E-103F-45CD-899D-057FD85C2AF6}" dt="2024-07-08T08:22:01.904" v="810" actId="20577"/>
          <ac:spMkLst>
            <pc:docMk/>
            <pc:sldMk cId="3279465408" sldId="286"/>
            <ac:spMk id="9" creationId="{15B925BD-3288-A007-7C8F-AA8FD74E8150}"/>
          </ac:spMkLst>
        </pc:spChg>
        <pc:spChg chg="mod">
          <ac:chgData name="김동수" userId="86da65b3-34ab-4041-b7eb-1271dc76edbf" providerId="ADAL" clId="{070EC57E-103F-45CD-899D-057FD85C2AF6}" dt="2024-07-08T14:13:34.234" v="2370" actId="20577"/>
          <ac:spMkLst>
            <pc:docMk/>
            <pc:sldMk cId="3279465408" sldId="286"/>
            <ac:spMk id="10" creationId="{5CBE3B68-D94F-87DF-61A6-A8415A33AD2D}"/>
          </ac:spMkLst>
        </pc:spChg>
        <pc:grpChg chg="mod">
          <ac:chgData name="김동수" userId="86da65b3-34ab-4041-b7eb-1271dc76edbf" providerId="ADAL" clId="{070EC57E-103F-45CD-899D-057FD85C2AF6}" dt="2024-07-08T08:22:18.567" v="828" actId="1076"/>
          <ac:grpSpMkLst>
            <pc:docMk/>
            <pc:sldMk cId="3279465408" sldId="286"/>
            <ac:grpSpMk id="11" creationId="{110F92AB-BBB3-92EC-152C-CD887A294470}"/>
          </ac:grpSpMkLst>
        </pc:grpChg>
      </pc:sldChg>
      <pc:sldChg chg="new del">
        <pc:chgData name="김동수" userId="86da65b3-34ab-4041-b7eb-1271dc76edbf" providerId="ADAL" clId="{070EC57E-103F-45CD-899D-057FD85C2AF6}" dt="2024-07-08T13:19:22.092" v="1995" actId="47"/>
        <pc:sldMkLst>
          <pc:docMk/>
          <pc:sldMk cId="466819773" sldId="287"/>
        </pc:sldMkLst>
      </pc:sldChg>
      <pc:sldChg chg="addSp delSp modSp add mod ord">
        <pc:chgData name="김동수" userId="86da65b3-34ab-4041-b7eb-1271dc76edbf" providerId="ADAL" clId="{070EC57E-103F-45CD-899D-057FD85C2AF6}" dt="2024-07-08T14:16:26.831" v="2585"/>
        <pc:sldMkLst>
          <pc:docMk/>
          <pc:sldMk cId="2477841531" sldId="287"/>
        </pc:sldMkLst>
        <pc:spChg chg="mod">
          <ac:chgData name="김동수" userId="86da65b3-34ab-4041-b7eb-1271dc76edbf" providerId="ADAL" clId="{070EC57E-103F-45CD-899D-057FD85C2AF6}" dt="2024-07-08T14:16:02.519" v="2578" actId="20577"/>
          <ac:spMkLst>
            <pc:docMk/>
            <pc:sldMk cId="2477841531" sldId="287"/>
            <ac:spMk id="2" creationId="{6082D5A9-20FE-4FC2-1446-B9C226366CA2}"/>
          </ac:spMkLst>
        </pc:spChg>
        <pc:spChg chg="mod">
          <ac:chgData name="김동수" userId="86da65b3-34ab-4041-b7eb-1271dc76edbf" providerId="ADAL" clId="{070EC57E-103F-45CD-899D-057FD85C2AF6}" dt="2024-07-08T14:14:53.603" v="2375" actId="20577"/>
          <ac:spMkLst>
            <pc:docMk/>
            <pc:sldMk cId="2477841531" sldId="287"/>
            <ac:spMk id="7" creationId="{653B703D-9CE7-B2F5-C9A2-70AE45E386CA}"/>
          </ac:spMkLst>
        </pc:spChg>
        <pc:spChg chg="add del">
          <ac:chgData name="김동수" userId="86da65b3-34ab-4041-b7eb-1271dc76edbf" providerId="ADAL" clId="{070EC57E-103F-45CD-899D-057FD85C2AF6}" dt="2024-07-08T14:16:06.132" v="2580" actId="22"/>
          <ac:spMkLst>
            <pc:docMk/>
            <pc:sldMk cId="2477841531" sldId="287"/>
            <ac:spMk id="9" creationId="{338E2E13-4460-DBDB-B992-2D41FCBF2E41}"/>
          </ac:spMkLst>
        </pc:spChg>
        <pc:picChg chg="add mod">
          <ac:chgData name="김동수" userId="86da65b3-34ab-4041-b7eb-1271dc76edbf" providerId="ADAL" clId="{070EC57E-103F-45CD-899D-057FD85C2AF6}" dt="2024-07-08T14:16:18.496" v="2581"/>
          <ac:picMkLst>
            <pc:docMk/>
            <pc:sldMk cId="2477841531" sldId="287"/>
            <ac:picMk id="10" creationId="{C4364C73-1740-8813-75C1-97473984B06E}"/>
          </ac:picMkLst>
        </pc:picChg>
        <pc:picChg chg="add mod">
          <ac:chgData name="김동수" userId="86da65b3-34ab-4041-b7eb-1271dc76edbf" providerId="ADAL" clId="{070EC57E-103F-45CD-899D-057FD85C2AF6}" dt="2024-07-08T14:16:24.370" v="2583" actId="1076"/>
          <ac:picMkLst>
            <pc:docMk/>
            <pc:sldMk cId="2477841531" sldId="287"/>
            <ac:picMk id="11" creationId="{4EBB9DA2-D133-3616-DECC-E9520AA1244C}"/>
          </ac:picMkLst>
        </pc:picChg>
      </pc:sldChg>
      <pc:sldChg chg="new del">
        <pc:chgData name="김동수" userId="86da65b3-34ab-4041-b7eb-1271dc76edbf" providerId="ADAL" clId="{070EC57E-103F-45CD-899D-057FD85C2AF6}" dt="2024-07-08T13:26:28.546" v="2169" actId="47"/>
        <pc:sldMkLst>
          <pc:docMk/>
          <pc:sldMk cId="3477618253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0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0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7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4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4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61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15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9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6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CCD768-78C5-4711-372F-D0B52589CB4D}"/>
              </a:ext>
            </a:extLst>
          </p:cNvPr>
          <p:cNvGrpSpPr/>
          <p:nvPr/>
        </p:nvGrpSpPr>
        <p:grpSpPr>
          <a:xfrm>
            <a:off x="283892" y="1912774"/>
            <a:ext cx="11624216" cy="2763729"/>
            <a:chOff x="252901" y="4481153"/>
            <a:chExt cx="3936564" cy="62477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375F75-D772-F49B-A060-FA3F52F055A7}"/>
                </a:ext>
              </a:extLst>
            </p:cNvPr>
            <p:cNvSpPr/>
            <p:nvPr/>
          </p:nvSpPr>
          <p:spPr>
            <a:xfrm>
              <a:off x="252901" y="4481153"/>
              <a:ext cx="3936564" cy="6247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8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9138F0E-6531-6C1C-3383-70FE04CCAB58}"/>
                </a:ext>
              </a:extLst>
            </p:cNvPr>
            <p:cNvSpPr/>
            <p:nvPr/>
          </p:nvSpPr>
          <p:spPr>
            <a:xfrm>
              <a:off x="3841461" y="4481153"/>
              <a:ext cx="348004" cy="348004"/>
            </a:xfrm>
            <a:custGeom>
              <a:avLst/>
              <a:gdLst>
                <a:gd name="connsiteX0" fmla="*/ 0 w 514243"/>
                <a:gd name="connsiteY0" fmla="*/ 0 h 514243"/>
                <a:gd name="connsiteX1" fmla="*/ 410112 w 514243"/>
                <a:gd name="connsiteY1" fmla="*/ 0 h 514243"/>
                <a:gd name="connsiteX2" fmla="*/ 514243 w 514243"/>
                <a:gd name="connsiteY2" fmla="*/ 104131 h 514243"/>
                <a:gd name="connsiteX3" fmla="*/ 514243 w 514243"/>
                <a:gd name="connsiteY3" fmla="*/ 514243 h 51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243" h="514243">
                  <a:moveTo>
                    <a:pt x="0" y="0"/>
                  </a:moveTo>
                  <a:lnTo>
                    <a:pt x="410112" y="0"/>
                  </a:lnTo>
                  <a:cubicBezTo>
                    <a:pt x="467622" y="0"/>
                    <a:pt x="514243" y="46621"/>
                    <a:pt x="514243" y="104131"/>
                  </a:cubicBezTo>
                  <a:lnTo>
                    <a:pt x="514243" y="514243"/>
                  </a:lnTo>
                  <a:close/>
                </a:path>
              </a:pathLst>
            </a:cu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152400" dist="38100" dir="8100000" algn="tr" rotWithShape="0">
                <a:srgbClr val="0279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72000" rtlCol="0" anchor="t">
              <a:noAutofit/>
            </a:bodyPr>
            <a:lstStyle/>
            <a:p>
              <a:pPr algn="r">
                <a:defRPr/>
              </a:pP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542E8F-0941-2247-4BA1-20F893851BF8}"/>
              </a:ext>
            </a:extLst>
          </p:cNvPr>
          <p:cNvSpPr txBox="1"/>
          <p:nvPr/>
        </p:nvSpPr>
        <p:spPr>
          <a:xfrm>
            <a:off x="696069" y="2740909"/>
            <a:ext cx="1079986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000" b="1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Developing a Model for Steganalysis</a:t>
            </a:r>
            <a:br>
              <a:rPr lang="en-US" altLang="ko-KR" sz="40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</a:br>
            <a:r>
              <a:rPr lang="ko-KR" altLang="en-US" sz="4000" b="1" dirty="0" err="1">
                <a:solidFill>
                  <a:schemeClr val="bg2">
                    <a:lumMod val="50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스테그어날리시스를</a:t>
            </a:r>
            <a:r>
              <a:rPr lang="ko-KR" altLang="en-US" sz="4000" b="1" dirty="0">
                <a:solidFill>
                  <a:schemeClr val="bg2">
                    <a:lumMod val="50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위한 모델 개발</a:t>
            </a:r>
            <a:endParaRPr lang="ko-KR" altLang="en-US" dirty="0">
              <a:solidFill>
                <a:prstClr val="white">
                  <a:lumMod val="65000"/>
                </a:prst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92921-AC59-9569-C97E-A30DFC1C0EDB}"/>
              </a:ext>
            </a:extLst>
          </p:cNvPr>
          <p:cNvSpPr txBox="1"/>
          <p:nvPr/>
        </p:nvSpPr>
        <p:spPr>
          <a:xfrm>
            <a:off x="8560752" y="4815182"/>
            <a:ext cx="3347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컴퓨터공학과 김동수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오서연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68620-E77A-FD48-0560-EB6626E4453A}"/>
              </a:ext>
            </a:extLst>
          </p:cNvPr>
          <p:cNvSpPr txBox="1"/>
          <p:nvPr/>
        </p:nvSpPr>
        <p:spPr>
          <a:xfrm>
            <a:off x="283891" y="1345087"/>
            <a:ext cx="397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#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캡스톤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디자인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II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계획발표</a:t>
            </a:r>
          </a:p>
        </p:txBody>
      </p:sp>
    </p:spTree>
    <p:extLst>
      <p:ext uri="{BB962C8B-B14F-4D97-AF65-F5344CB8AC3E}">
        <p14:creationId xmlns:p14="http://schemas.microsoft.com/office/powerpoint/2010/main" val="4091690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A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1528F1-5A44-36C3-A5B5-410478A36D08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3F692337-A9A4-FA4C-44B6-A19FC88D8D35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0ACC75C-6646-E1AD-1A0E-AF44F32DABFD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8AABDA-3A40-3F36-2EF5-924E060AB30E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연구 목표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20CB1-B0EA-504D-B099-173BE128035D}"/>
              </a:ext>
            </a:extLst>
          </p:cNvPr>
          <p:cNvSpPr txBox="1"/>
          <p:nvPr/>
        </p:nvSpPr>
        <p:spPr>
          <a:xfrm>
            <a:off x="1982354" y="4881418"/>
            <a:ext cx="8227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Intra Domain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환경에서의 실험 후 </a:t>
            </a:r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Inter Domain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에 적용하여 </a:t>
            </a:r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Domain Generalization 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성능 개선</a:t>
            </a:r>
          </a:p>
        </p:txBody>
      </p:sp>
    </p:spTree>
    <p:extLst>
      <p:ext uri="{BB962C8B-B14F-4D97-AF65-F5344CB8AC3E}">
        <p14:creationId xmlns:p14="http://schemas.microsoft.com/office/powerpoint/2010/main" val="352168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1528F1-5A44-36C3-A5B5-410478A36D08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3F692337-A9A4-FA4C-44B6-A19FC88D8D35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0ACC75C-6646-E1AD-1A0E-AF44F32DABFD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8AABDA-3A40-3F36-2EF5-924E060AB30E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연구 목표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6C9522BC-61E1-0FEE-D9BC-B8920C371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66" y="2258144"/>
            <a:ext cx="1043055" cy="1043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39BBDC-422C-D01A-A557-8F89183EE0EB}"/>
              </a:ext>
            </a:extLst>
          </p:cNvPr>
          <p:cNvSpPr txBox="1"/>
          <p:nvPr/>
        </p:nvSpPr>
        <p:spPr>
          <a:xfrm>
            <a:off x="1089549" y="3506333"/>
            <a:ext cx="10012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Steganalysis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에서 발생하는 </a:t>
            </a:r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Domain Generalization 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문제를 해결한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algn="ctr"/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모델 개발 및 서비스화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BEB80-E27E-6783-1967-0341F3EEA81D}"/>
              </a:ext>
            </a:extLst>
          </p:cNvPr>
          <p:cNvSpPr txBox="1"/>
          <p:nvPr/>
        </p:nvSpPr>
        <p:spPr>
          <a:xfrm>
            <a:off x="4877882" y="2577463"/>
            <a:ext cx="243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연구  목표</a:t>
            </a:r>
            <a:endParaRPr lang="en-US" altLang="ko-KR" sz="2800" dirty="0">
              <a:solidFill>
                <a:srgbClr val="0033C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44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25F22E-95A7-F7C3-C0E3-3BD6C7341B5D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B5ED172-3D07-5A20-6770-B1DB30A33DAB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4EF2CAD-C920-40DC-78E4-0CE4D2A514B7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78900E-C291-8FC3-67BB-BF8D0715F94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모델 제안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27917-7691-7D50-B53F-F4EB3CF8628B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Backbone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278E9-4DDA-35D9-76AC-84BB939C5C98}"/>
              </a:ext>
            </a:extLst>
          </p:cNvPr>
          <p:cNvSpPr txBox="1"/>
          <p:nvPr/>
        </p:nvSpPr>
        <p:spPr>
          <a:xfrm>
            <a:off x="4423917" y="5843492"/>
            <a:ext cx="3344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Vision Transformer(</a:t>
            </a:r>
            <a:r>
              <a:rPr lang="en-US" altLang="ko-KR" sz="22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ViT</a:t>
            </a:r>
            <a:r>
              <a:rPr lang="en-US" altLang="ko-KR" sz="2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57837-E486-7AB4-A6D3-C283B1FF2C45}"/>
              </a:ext>
            </a:extLst>
          </p:cNvPr>
          <p:cNvSpPr txBox="1"/>
          <p:nvPr/>
        </p:nvSpPr>
        <p:spPr>
          <a:xfrm>
            <a:off x="886077" y="1361870"/>
            <a:ext cx="924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Vision Transformer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기반의 모델 사용 예정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A5CA80-CD7F-2603-8C24-F8DC5422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72" y="2057531"/>
            <a:ext cx="6465455" cy="34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0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25F22E-95A7-F7C3-C0E3-3BD6C7341B5D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B5ED172-3D07-5A20-6770-B1DB30A33DAB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4EF2CAD-C920-40DC-78E4-0CE4D2A514B7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78900E-C291-8FC3-67BB-BF8D0715F94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모델 제안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27917-7691-7D50-B53F-F4EB3CF8628B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Domain Generalization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B7F9E-21B5-DD8D-61A4-2C93DF77E1CD}"/>
              </a:ext>
            </a:extLst>
          </p:cNvPr>
          <p:cNvSpPr txBox="1"/>
          <p:nvPr/>
        </p:nvSpPr>
        <p:spPr>
          <a:xfrm>
            <a:off x="1016705" y="1317588"/>
            <a:ext cx="924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데이터의 촬영조건이 다를 때 발생하는 성능 하락 방지를 위해 적용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5B64702-AFFC-723A-3C59-EB0AEED0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254" y="2134662"/>
            <a:ext cx="8049491" cy="37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5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25F22E-95A7-F7C3-C0E3-3BD6C7341B5D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B5ED172-3D07-5A20-6770-B1DB30A33DAB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4EF2CAD-C920-40DC-78E4-0CE4D2A514B7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78900E-C291-8FC3-67BB-BF8D0715F94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모델 제안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27917-7691-7D50-B53F-F4EB3CF8628B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연구 기대 결과</a:t>
            </a:r>
            <a:endParaRPr lang="en-US" altLang="ko-KR" sz="2800" dirty="0">
              <a:solidFill>
                <a:srgbClr val="0033C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0F92AB-BBB3-92EC-152C-CD887A294470}"/>
              </a:ext>
            </a:extLst>
          </p:cNvPr>
          <p:cNvGrpSpPr/>
          <p:nvPr/>
        </p:nvGrpSpPr>
        <p:grpSpPr>
          <a:xfrm>
            <a:off x="1636590" y="2072535"/>
            <a:ext cx="8918819" cy="3680390"/>
            <a:chOff x="1717337" y="1816176"/>
            <a:chExt cx="7545196" cy="36803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7E29C6-2A5B-75D1-2D12-2918FC5FE940}"/>
                </a:ext>
              </a:extLst>
            </p:cNvPr>
            <p:cNvSpPr txBox="1"/>
            <p:nvPr/>
          </p:nvSpPr>
          <p:spPr>
            <a:xfrm>
              <a:off x="4646161" y="1816176"/>
              <a:ext cx="16875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0066FF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성능</a:t>
              </a:r>
              <a:endParaRPr lang="en-US" altLang="ko-KR" sz="2500" dirty="0">
                <a:solidFill>
                  <a:srgbClr val="0066F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7BC2EA-4119-50DC-F7C4-F9C412593A43}"/>
                </a:ext>
              </a:extLst>
            </p:cNvPr>
            <p:cNvSpPr txBox="1"/>
            <p:nvPr/>
          </p:nvSpPr>
          <p:spPr>
            <a:xfrm>
              <a:off x="4646160" y="4160691"/>
              <a:ext cx="16875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0066FF"/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결과</a:t>
              </a:r>
              <a:endParaRPr lang="en-US" altLang="ko-KR" sz="2500" dirty="0">
                <a:solidFill>
                  <a:srgbClr val="0066F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B925BD-3288-A007-7C8F-AA8FD74E8150}"/>
                </a:ext>
              </a:extLst>
            </p:cNvPr>
            <p:cNvSpPr txBox="1"/>
            <p:nvPr/>
          </p:nvSpPr>
          <p:spPr>
            <a:xfrm>
              <a:off x="1717337" y="2348617"/>
              <a:ext cx="754519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기존</a:t>
              </a:r>
              <a:r>
                <a:rPr lang="en-US" altLang="ko-KR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Steganalysis</a:t>
              </a:r>
              <a:r>
                <a:rPr lang="ko-KR" altLang="en-US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모델과 제안하는 </a:t>
              </a:r>
              <a:r>
                <a:rPr lang="en-US" altLang="ko-KR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Steganalysis</a:t>
              </a:r>
              <a:r>
                <a:rPr lang="ko-KR" altLang="en-US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모델의 성능 비교 진행</a:t>
              </a:r>
              <a:endParaRPr lang="en-US" altLang="ko-KR" sz="2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Domain Generalization</a:t>
              </a:r>
              <a:r>
                <a:rPr lang="ko-KR" altLang="en-US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을 통한 성능 향상</a:t>
              </a:r>
              <a:endParaRPr lang="en-US" altLang="ko-KR" sz="2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BE3B68-D94F-87DF-61A6-A8415A33AD2D}"/>
                </a:ext>
              </a:extLst>
            </p:cNvPr>
            <p:cNvSpPr txBox="1"/>
            <p:nvPr/>
          </p:nvSpPr>
          <p:spPr>
            <a:xfrm>
              <a:off x="1717337" y="4727125"/>
              <a:ext cx="75451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제안하는 모델을 사용하여 </a:t>
              </a:r>
              <a:r>
                <a:rPr lang="en-US" altLang="ko-KR" sz="2200" dirty="0" err="1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Steganaylsis</a:t>
              </a:r>
              <a:r>
                <a:rPr lang="en-US" altLang="ko-KR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 </a:t>
              </a:r>
              <a:r>
                <a:rPr lang="ko-KR" altLang="en-US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서비스 제공</a:t>
              </a:r>
              <a:endParaRPr lang="en-US" altLang="ko-KR" sz="2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연구한 모델로 논문 작성</a:t>
              </a:r>
              <a:endParaRPr lang="en-US" altLang="ko-KR" sz="22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46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C8430-151D-FE83-B12C-775029E36548}"/>
              </a:ext>
            </a:extLst>
          </p:cNvPr>
          <p:cNvSpPr txBox="1"/>
          <p:nvPr/>
        </p:nvSpPr>
        <p:spPr>
          <a:xfrm>
            <a:off x="2033451" y="2778146"/>
            <a:ext cx="812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감사합니다</a:t>
            </a:r>
            <a:r>
              <a:rPr lang="en-US" altLang="ko-KR" sz="5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</a:t>
            </a:r>
            <a:endParaRPr lang="ko-KR" altLang="en-US" sz="5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49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542E8F-0941-2247-4BA1-20F893851BF8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b="1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목차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F838A44-1F00-5BB5-A352-5383FAB6B9CC}"/>
              </a:ext>
            </a:extLst>
          </p:cNvPr>
          <p:cNvGrpSpPr/>
          <p:nvPr/>
        </p:nvGrpSpPr>
        <p:grpSpPr>
          <a:xfrm>
            <a:off x="3268533" y="1614273"/>
            <a:ext cx="4619321" cy="3610624"/>
            <a:chOff x="4069557" y="1717040"/>
            <a:chExt cx="3908832" cy="42344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AF09806-32AD-DB06-D771-E448F9A221E0}"/>
                </a:ext>
              </a:extLst>
            </p:cNvPr>
            <p:cNvGrpSpPr/>
            <p:nvPr/>
          </p:nvGrpSpPr>
          <p:grpSpPr>
            <a:xfrm>
              <a:off x="4069557" y="1717040"/>
              <a:ext cx="2529355" cy="685803"/>
              <a:chOff x="4069557" y="1717040"/>
              <a:chExt cx="2529355" cy="68580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6C72D-96B7-8C0F-AD99-3EE709212FF6}"/>
                  </a:ext>
                </a:extLst>
              </p:cNvPr>
              <p:cNvSpPr txBox="1"/>
              <p:nvPr/>
            </p:nvSpPr>
            <p:spPr>
              <a:xfrm>
                <a:off x="4202104" y="1717040"/>
                <a:ext cx="2396808" cy="68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01. </a:t>
                </a:r>
                <a:r>
                  <a:rPr lang="ko-KR" altLang="en-US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팀원 소개</a:t>
                </a:r>
                <a:r>
                  <a:rPr lang="en-US" altLang="ko-KR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 </a:t>
                </a:r>
                <a:endParaRPr lang="ko-KR" altLang="en-US" sz="32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AD3A214A-4BD2-F19E-AA69-3E351F2297DD}"/>
                  </a:ext>
                </a:extLst>
              </p:cNvPr>
              <p:cNvSpPr/>
              <p:nvPr/>
            </p:nvSpPr>
            <p:spPr>
              <a:xfrm>
                <a:off x="4069557" y="1785266"/>
                <a:ext cx="97976" cy="571436"/>
              </a:xfrm>
              <a:prstGeom prst="roundRect">
                <a:avLst/>
              </a:prstGeom>
              <a:solidFill>
                <a:srgbClr val="0033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0A26E2F-991D-EF7E-37E5-F58A65E3B5F2}"/>
                </a:ext>
              </a:extLst>
            </p:cNvPr>
            <p:cNvGrpSpPr/>
            <p:nvPr/>
          </p:nvGrpSpPr>
          <p:grpSpPr>
            <a:xfrm>
              <a:off x="4069557" y="2604189"/>
              <a:ext cx="3908832" cy="685802"/>
              <a:chOff x="4069557" y="2604189"/>
              <a:chExt cx="3908832" cy="6858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718700-152C-9FC5-2DA6-2B45A7B40037}"/>
                  </a:ext>
                </a:extLst>
              </p:cNvPr>
              <p:cNvSpPr txBox="1"/>
              <p:nvPr/>
            </p:nvSpPr>
            <p:spPr>
              <a:xfrm>
                <a:off x="4276353" y="2604189"/>
                <a:ext cx="3702036" cy="685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02. </a:t>
                </a:r>
                <a:r>
                  <a:rPr lang="ko-KR" altLang="en-US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연구 배경 및 필요성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AFA8C3B-194D-4442-8DC4-6B8029094A3A}"/>
                  </a:ext>
                </a:extLst>
              </p:cNvPr>
              <p:cNvSpPr/>
              <p:nvPr/>
            </p:nvSpPr>
            <p:spPr>
              <a:xfrm>
                <a:off x="4069557" y="2672416"/>
                <a:ext cx="97976" cy="571436"/>
              </a:xfrm>
              <a:prstGeom prst="roundRect">
                <a:avLst/>
              </a:prstGeom>
              <a:solidFill>
                <a:srgbClr val="0033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B355502-8835-2C6D-73A4-EB2FF787917D}"/>
                </a:ext>
              </a:extLst>
            </p:cNvPr>
            <p:cNvGrpSpPr/>
            <p:nvPr/>
          </p:nvGrpSpPr>
          <p:grpSpPr>
            <a:xfrm>
              <a:off x="4069557" y="3491341"/>
              <a:ext cx="2470738" cy="685803"/>
              <a:chOff x="4069557" y="3491341"/>
              <a:chExt cx="2470738" cy="68580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B2D572-058E-8D8E-D8F0-67B0F843E7F0}"/>
                  </a:ext>
                </a:extLst>
              </p:cNvPr>
              <p:cNvSpPr txBox="1"/>
              <p:nvPr/>
            </p:nvSpPr>
            <p:spPr>
              <a:xfrm>
                <a:off x="4202104" y="3491341"/>
                <a:ext cx="2338191" cy="68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03. </a:t>
                </a:r>
                <a:r>
                  <a:rPr lang="ko-KR" altLang="en-US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기존 연구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E18D501-29EF-558C-8C23-4DD446696D40}"/>
                  </a:ext>
                </a:extLst>
              </p:cNvPr>
              <p:cNvSpPr/>
              <p:nvPr/>
            </p:nvSpPr>
            <p:spPr>
              <a:xfrm>
                <a:off x="4069557" y="3559566"/>
                <a:ext cx="97976" cy="571436"/>
              </a:xfrm>
              <a:prstGeom prst="roundRect">
                <a:avLst/>
              </a:prstGeom>
              <a:solidFill>
                <a:srgbClr val="0033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F2BAB63-D8AE-9E08-AAB3-8D400B9D2C0D}"/>
                </a:ext>
              </a:extLst>
            </p:cNvPr>
            <p:cNvGrpSpPr/>
            <p:nvPr/>
          </p:nvGrpSpPr>
          <p:grpSpPr>
            <a:xfrm>
              <a:off x="4069557" y="4378491"/>
              <a:ext cx="2470739" cy="685803"/>
              <a:chOff x="4069557" y="4378491"/>
              <a:chExt cx="2470739" cy="68580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33A8C8-6E4F-0345-9FB8-0899EA7B84B7}"/>
                  </a:ext>
                </a:extLst>
              </p:cNvPr>
              <p:cNvSpPr txBox="1"/>
              <p:nvPr/>
            </p:nvSpPr>
            <p:spPr>
              <a:xfrm>
                <a:off x="4202104" y="4378491"/>
                <a:ext cx="2338192" cy="68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04. </a:t>
                </a:r>
                <a:r>
                  <a:rPr lang="ko-KR" altLang="en-US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연구 목표</a:t>
                </a: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4D2C2E03-1384-CFDE-B440-F85C528393FD}"/>
                  </a:ext>
                </a:extLst>
              </p:cNvPr>
              <p:cNvSpPr/>
              <p:nvPr/>
            </p:nvSpPr>
            <p:spPr>
              <a:xfrm>
                <a:off x="4069557" y="4446716"/>
                <a:ext cx="97976" cy="571436"/>
              </a:xfrm>
              <a:prstGeom prst="roundRect">
                <a:avLst/>
              </a:prstGeom>
              <a:solidFill>
                <a:srgbClr val="0033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C2DBFB9-D81E-8E33-3731-94852E3834E2}"/>
                </a:ext>
              </a:extLst>
            </p:cNvPr>
            <p:cNvGrpSpPr/>
            <p:nvPr/>
          </p:nvGrpSpPr>
          <p:grpSpPr>
            <a:xfrm>
              <a:off x="4069557" y="5265641"/>
              <a:ext cx="2470739" cy="685803"/>
              <a:chOff x="4069557" y="5265641"/>
              <a:chExt cx="2470739" cy="68580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111643-C1F3-4CB9-7019-92901A4ADC7E}"/>
                  </a:ext>
                </a:extLst>
              </p:cNvPr>
              <p:cNvSpPr txBox="1"/>
              <p:nvPr/>
            </p:nvSpPr>
            <p:spPr>
              <a:xfrm>
                <a:off x="4202104" y="5265641"/>
                <a:ext cx="2338192" cy="685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05. </a:t>
                </a:r>
                <a:r>
                  <a:rPr lang="ko-KR" altLang="en-US" sz="3200" dirty="0"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모델 제안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88FDF9C-5468-D0C2-9F98-A30FD2EF1DC1}"/>
                  </a:ext>
                </a:extLst>
              </p:cNvPr>
              <p:cNvSpPr/>
              <p:nvPr/>
            </p:nvSpPr>
            <p:spPr>
              <a:xfrm>
                <a:off x="4069557" y="5333866"/>
                <a:ext cx="97976" cy="571436"/>
              </a:xfrm>
              <a:prstGeom prst="roundRect">
                <a:avLst/>
              </a:prstGeom>
              <a:solidFill>
                <a:srgbClr val="0033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4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팀원 소개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89B2CF-B7D6-D406-FEFE-084DDAFF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04" y="1534423"/>
            <a:ext cx="3115954" cy="311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EB5966-1475-6FAD-2935-18B3FCA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669" y="1534423"/>
            <a:ext cx="3115954" cy="311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C2937-E852-9492-9735-70D379A091A9}"/>
              </a:ext>
            </a:extLst>
          </p:cNvPr>
          <p:cNvSpPr txBox="1"/>
          <p:nvPr/>
        </p:nvSpPr>
        <p:spPr>
          <a:xfrm>
            <a:off x="1980926" y="4662394"/>
            <a:ext cx="28611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오서연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B525A-F4AC-3D22-8A35-E3297D661BFC}"/>
              </a:ext>
            </a:extLst>
          </p:cNvPr>
          <p:cNvSpPr txBox="1"/>
          <p:nvPr/>
        </p:nvSpPr>
        <p:spPr>
          <a:xfrm>
            <a:off x="7549091" y="4662394"/>
            <a:ext cx="28611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김동수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CFD3D-EBD3-6739-974F-25ACB967309F}"/>
              </a:ext>
            </a:extLst>
          </p:cNvPr>
          <p:cNvSpPr txBox="1"/>
          <p:nvPr/>
        </p:nvSpPr>
        <p:spPr>
          <a:xfrm>
            <a:off x="1132146" y="5085050"/>
            <a:ext cx="4558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Steganalysis </a:t>
            </a:r>
            <a:r>
              <a:rPr lang="ko-KR" altLang="en-US" sz="2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논문 조사 및 실험</a:t>
            </a:r>
            <a:endParaRPr lang="en-US" altLang="ko-KR" sz="2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2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324FA-B831-D7D5-2A46-1BD796DD0249}"/>
              </a:ext>
            </a:extLst>
          </p:cNvPr>
          <p:cNvSpPr txBox="1"/>
          <p:nvPr/>
        </p:nvSpPr>
        <p:spPr>
          <a:xfrm>
            <a:off x="6700311" y="5085050"/>
            <a:ext cx="4558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Steganalysis </a:t>
            </a:r>
            <a:r>
              <a:rPr lang="ko-KR" altLang="en-US" sz="2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논문 조사 및 실험</a:t>
            </a:r>
            <a:endParaRPr lang="en-US" altLang="ko-KR" sz="25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endParaRPr lang="ko-KR" altLang="en-US" sz="2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13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연구 개발 및 필요성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0B03A-FC3F-0208-243C-82ACA21C3A0E}"/>
              </a:ext>
            </a:extLst>
          </p:cNvPr>
          <p:cNvSpPr txBox="1"/>
          <p:nvPr/>
        </p:nvSpPr>
        <p:spPr>
          <a:xfrm>
            <a:off x="738032" y="900624"/>
            <a:ext cx="638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Steganalysis</a:t>
            </a:r>
            <a:r>
              <a:rPr lang="ko-KR" altLang="en-US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란</a:t>
            </a:r>
            <a:r>
              <a:rPr lang="en-US" altLang="ko-KR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24F00-6314-1024-BD30-09D1CF76DE38}"/>
              </a:ext>
            </a:extLst>
          </p:cNvPr>
          <p:cNvSpPr txBox="1"/>
          <p:nvPr/>
        </p:nvSpPr>
        <p:spPr>
          <a:xfrm>
            <a:off x="487680" y="5218712"/>
            <a:ext cx="11216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Steganography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를 통해 </a:t>
            </a:r>
            <a:r>
              <a:rPr lang="ko-KR" altLang="en-US" sz="24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삽입된 비밀 메시지를 탐지 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하는 기술</a:t>
            </a:r>
            <a:endParaRPr lang="en-US" altLang="ko-KR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026" name="Picture 2" descr="ALASKA2 Image Steganalysis | Kaggle">
            <a:extLst>
              <a:ext uri="{FF2B5EF4-FFF2-40B4-BE49-F238E27FC236}">
                <a16:creationId xmlns:a16="http://schemas.microsoft.com/office/drawing/2014/main" id="{67201D00-A4D2-CD6F-4309-A26DE301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048" y="1685753"/>
            <a:ext cx="4973205" cy="327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손거울, 원이(가) 표시된 사진&#10;&#10;자동 생성된 설명">
            <a:extLst>
              <a:ext uri="{FF2B5EF4-FFF2-40B4-BE49-F238E27FC236}">
                <a16:creationId xmlns:a16="http://schemas.microsoft.com/office/drawing/2014/main" id="{C1F188F7-4833-70B0-1644-7116B687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540">
            <a:off x="6906729" y="3008210"/>
            <a:ext cx="1122107" cy="841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2817DA-712B-B79A-4337-ECB644E31E76}"/>
              </a:ext>
            </a:extLst>
          </p:cNvPr>
          <p:cNvSpPr txBox="1"/>
          <p:nvPr/>
        </p:nvSpPr>
        <p:spPr>
          <a:xfrm>
            <a:off x="8055328" y="3436003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Cover or </a:t>
            </a:r>
            <a:r>
              <a:rPr lang="en-US" altLang="ko-KR" sz="2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Stego</a:t>
            </a:r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?</a:t>
            </a:r>
            <a:endParaRPr lang="ko-KR" altLang="en-US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62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연구 개발 및 필요성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761DA-C043-6812-5A24-32177AE82B2F}"/>
              </a:ext>
            </a:extLst>
          </p:cNvPr>
          <p:cNvSpPr txBox="1"/>
          <p:nvPr/>
        </p:nvSpPr>
        <p:spPr>
          <a:xfrm>
            <a:off x="738032" y="900624"/>
            <a:ext cx="638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Steganalysis</a:t>
            </a:r>
            <a:r>
              <a:rPr lang="ko-KR" altLang="en-US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란</a:t>
            </a:r>
            <a:r>
              <a:rPr lang="en-US" altLang="ko-KR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48801-144C-3FCD-E391-12BB9A7D5B3B}"/>
              </a:ext>
            </a:extLst>
          </p:cNvPr>
          <p:cNvSpPr txBox="1"/>
          <p:nvPr/>
        </p:nvSpPr>
        <p:spPr>
          <a:xfrm>
            <a:off x="487680" y="5495711"/>
            <a:ext cx="11216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Steganography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를 통해 삽입된 비밀 메시지는 육안으로는 확인이 불가능에 가까움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2385D4-DB71-7E91-D95B-426E9F421061}"/>
              </a:ext>
            </a:extLst>
          </p:cNvPr>
          <p:cNvGrpSpPr/>
          <p:nvPr/>
        </p:nvGrpSpPr>
        <p:grpSpPr>
          <a:xfrm>
            <a:off x="1128672" y="2470599"/>
            <a:ext cx="9934653" cy="1916802"/>
            <a:chOff x="931091" y="2025704"/>
            <a:chExt cx="9934653" cy="191680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22690FA-6E79-DDA6-4E25-ABDD5C727D3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6" t="8346" r="3965" b="2444"/>
            <a:stretch/>
          </p:blipFill>
          <p:spPr bwMode="auto">
            <a:xfrm>
              <a:off x="931091" y="2025704"/>
              <a:ext cx="177967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18B72FE-11AC-B15D-2E79-1A00729D26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" t="8161" r="3503" b="2312"/>
            <a:stretch/>
          </p:blipFill>
          <p:spPr bwMode="auto">
            <a:xfrm>
              <a:off x="9074295" y="2025704"/>
              <a:ext cx="1791449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A9125B-5320-9EAD-F87D-07343A251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6" t="8346" r="3965" b="2444"/>
            <a:stretch/>
          </p:blipFill>
          <p:spPr bwMode="auto">
            <a:xfrm>
              <a:off x="5002693" y="2025704"/>
              <a:ext cx="1779677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4C5BFAAE-B930-E1D1-EC45-CECFC8951295}"/>
                </a:ext>
              </a:extLst>
            </p:cNvPr>
            <p:cNvSpPr/>
            <p:nvPr/>
          </p:nvSpPr>
          <p:spPr>
            <a:xfrm>
              <a:off x="3060999" y="2711191"/>
              <a:ext cx="1591463" cy="400318"/>
            </a:xfrm>
            <a:prstGeom prst="rightArrow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C4BA42-DE67-450F-F773-7F934D253381}"/>
                </a:ext>
              </a:extLst>
            </p:cNvPr>
            <p:cNvSpPr txBox="1"/>
            <p:nvPr/>
          </p:nvSpPr>
          <p:spPr>
            <a:xfrm>
              <a:off x="2686377" y="3111509"/>
              <a:ext cx="2340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Steganography</a:t>
              </a:r>
              <a:endPara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EF7A9A27-4B20-D6E0-23FD-DF053839B5D2}"/>
                </a:ext>
              </a:extLst>
            </p:cNvPr>
            <p:cNvSpPr/>
            <p:nvPr/>
          </p:nvSpPr>
          <p:spPr>
            <a:xfrm>
              <a:off x="7132601" y="2726090"/>
              <a:ext cx="1591463" cy="400318"/>
            </a:xfrm>
            <a:prstGeom prst="rightArrow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AD5050-431F-7B28-9B0E-521CC01BB87A}"/>
                </a:ext>
              </a:extLst>
            </p:cNvPr>
            <p:cNvSpPr txBox="1"/>
            <p:nvPr/>
          </p:nvSpPr>
          <p:spPr>
            <a:xfrm>
              <a:off x="6927096" y="3111509"/>
              <a:ext cx="20024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삽입된 메시지</a:t>
              </a:r>
              <a:endParaRPr lang="en-US" altLang="ko-KR" sz="24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/>
              <a:r>
                <a:rPr lang="ko-KR" altLang="en-US" sz="24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00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연구 개발 및 필요성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0B03A-FC3F-0208-243C-82ACA21C3A0E}"/>
              </a:ext>
            </a:extLst>
          </p:cNvPr>
          <p:cNvSpPr txBox="1"/>
          <p:nvPr/>
        </p:nvSpPr>
        <p:spPr>
          <a:xfrm>
            <a:off x="738032" y="900624"/>
            <a:ext cx="749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악성 코드</a:t>
            </a:r>
            <a:r>
              <a:rPr lang="en-US" altLang="ko-KR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, </a:t>
            </a:r>
            <a:r>
              <a:rPr lang="ko-KR" altLang="en-US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비밀 교신 등에 대응</a:t>
            </a:r>
            <a:endParaRPr lang="en-US" altLang="ko-KR" sz="2800" dirty="0">
              <a:solidFill>
                <a:srgbClr val="0033C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09888F-A44B-6DDE-B112-B2B7936D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3648791"/>
            <a:ext cx="6151776" cy="1306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A49AE8-55E4-4DC8-8258-2C8CD4BDEE25}"/>
              </a:ext>
            </a:extLst>
          </p:cNvPr>
          <p:cNvSpPr txBox="1"/>
          <p:nvPr/>
        </p:nvSpPr>
        <p:spPr>
          <a:xfrm>
            <a:off x="0" y="525839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Steganography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를 이용한 다양한 보안 위협이 존재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algn="ctr"/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이에 대응하기 위해 </a:t>
            </a:r>
            <a:r>
              <a:rPr lang="en-US" altLang="ko-KR" sz="24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Steganalysis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기술이 필요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C0AE25-D2A8-CD08-97FB-BDB2AA94B910}"/>
              </a:ext>
            </a:extLst>
          </p:cNvPr>
          <p:cNvGrpSpPr/>
          <p:nvPr/>
        </p:nvGrpSpPr>
        <p:grpSpPr>
          <a:xfrm>
            <a:off x="7077905" y="3639676"/>
            <a:ext cx="4929346" cy="1315524"/>
            <a:chOff x="5986046" y="2540157"/>
            <a:chExt cx="4929346" cy="13155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8565F9B-A376-CF1B-57CF-0726B458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6046" y="2540157"/>
              <a:ext cx="4929346" cy="131552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A641F5A-AC7C-2129-FA8C-BE78B8C55F37}"/>
                </a:ext>
              </a:extLst>
            </p:cNvPr>
            <p:cNvSpPr/>
            <p:nvPr/>
          </p:nvSpPr>
          <p:spPr>
            <a:xfrm>
              <a:off x="9180739" y="3541704"/>
              <a:ext cx="1734653" cy="313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C7FF457-0A14-9764-20B2-61FFF66245FF}"/>
              </a:ext>
            </a:extLst>
          </p:cNvPr>
          <p:cNvGrpSpPr/>
          <p:nvPr/>
        </p:nvGrpSpPr>
        <p:grpSpPr>
          <a:xfrm>
            <a:off x="7077905" y="1599602"/>
            <a:ext cx="4431462" cy="1782324"/>
            <a:chOff x="7113993" y="3170685"/>
            <a:chExt cx="4431462" cy="17823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CD27432-47FF-F64B-5162-A121C9464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3993" y="3170685"/>
              <a:ext cx="4431462" cy="178232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F9EE83-D718-15FF-A3D5-5907DF4BAC09}"/>
                </a:ext>
              </a:extLst>
            </p:cNvPr>
            <p:cNvSpPr/>
            <p:nvPr/>
          </p:nvSpPr>
          <p:spPr>
            <a:xfrm>
              <a:off x="7730836" y="4687455"/>
              <a:ext cx="506928" cy="265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384FCC1-C1BE-5418-A97E-9C253974CC97}"/>
              </a:ext>
            </a:extLst>
          </p:cNvPr>
          <p:cNvGrpSpPr/>
          <p:nvPr/>
        </p:nvGrpSpPr>
        <p:grpSpPr>
          <a:xfrm>
            <a:off x="797858" y="1599602"/>
            <a:ext cx="5907222" cy="1948357"/>
            <a:chOff x="797858" y="1599602"/>
            <a:chExt cx="5907222" cy="1948357"/>
          </a:xfrm>
        </p:grpSpPr>
        <p:pic>
          <p:nvPicPr>
            <p:cNvPr id="33" name="그림 32" descr="텍스트, 스크린샷, 폰트, 영수증이(가) 표시된 사진&#10;&#10;자동 생성된 설명">
              <a:extLst>
                <a:ext uri="{FF2B5EF4-FFF2-40B4-BE49-F238E27FC236}">
                  <a16:creationId xmlns:a16="http://schemas.microsoft.com/office/drawing/2014/main" id="{2C3E1D88-F1FF-F305-181F-2F1D60ED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58" y="1599602"/>
              <a:ext cx="5903123" cy="1948357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3E32062-D4ED-C308-E559-F40D8BCB407D}"/>
                </a:ext>
              </a:extLst>
            </p:cNvPr>
            <p:cNvSpPr/>
            <p:nvPr/>
          </p:nvSpPr>
          <p:spPr>
            <a:xfrm>
              <a:off x="3523111" y="2997272"/>
              <a:ext cx="3181969" cy="532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70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연구 개발 및 필요성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0B03A-FC3F-0208-243C-82ACA21C3A0E}"/>
              </a:ext>
            </a:extLst>
          </p:cNvPr>
          <p:cNvSpPr txBox="1"/>
          <p:nvPr/>
        </p:nvSpPr>
        <p:spPr>
          <a:xfrm>
            <a:off x="738031" y="900624"/>
            <a:ext cx="980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학습 데이터와 테스트 데이터의 촬영 환경 차이로 인한 성능 하락</a:t>
            </a:r>
            <a:endParaRPr lang="en-US" altLang="ko-KR" sz="2800" dirty="0">
              <a:solidFill>
                <a:srgbClr val="0033C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62B86-9475-771E-ECD8-774019F8CD27}"/>
              </a:ext>
            </a:extLst>
          </p:cNvPr>
          <p:cNvSpPr txBox="1"/>
          <p:nvPr/>
        </p:nvSpPr>
        <p:spPr>
          <a:xfrm>
            <a:off x="0" y="543127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학습과 테스트 시 데이터의 촬영정보가 모델 성능에 큰 영향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도메인 일반화</a:t>
            </a:r>
            <a:r>
              <a:rPr lang="en-US" altLang="ko-KR" sz="24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(Domain Generalization)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로</a:t>
            </a:r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해결하는 연구 진행</a:t>
            </a:r>
            <a:endParaRPr lang="en-US" altLang="ko-KR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EEA3F66-A9D4-6F98-E18F-B12E5FDB12C5}"/>
              </a:ext>
            </a:extLst>
          </p:cNvPr>
          <p:cNvGrpSpPr/>
          <p:nvPr/>
        </p:nvGrpSpPr>
        <p:grpSpPr>
          <a:xfrm>
            <a:off x="3174558" y="1486573"/>
            <a:ext cx="4949315" cy="3807833"/>
            <a:chOff x="814085" y="1527656"/>
            <a:chExt cx="4949315" cy="38078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43C13E-CA0B-0D73-0370-A027630A36BC}"/>
                </a:ext>
              </a:extLst>
            </p:cNvPr>
            <p:cNvSpPr txBox="1"/>
            <p:nvPr/>
          </p:nvSpPr>
          <p:spPr>
            <a:xfrm>
              <a:off x="814647" y="3029271"/>
              <a:ext cx="2603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압축률 </a:t>
              </a:r>
              <a:r>
                <a:rPr lang="en-US" altLang="ko-KR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75 </a:t>
              </a:r>
              <a:r>
                <a:rPr lang="ko-KR" altLang="en-US" b="1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스테고</a:t>
              </a:r>
              <a:r>
                <a:rPr lang="ko-KR" altLang="en-US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이미지</a:t>
              </a:r>
            </a:p>
          </p:txBody>
        </p:sp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FB3E967-356C-A5A5-D23A-7F03BFF3D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914" y="1550300"/>
              <a:ext cx="1351486" cy="1351486"/>
            </a:xfrm>
            <a:prstGeom prst="rect">
              <a:avLst/>
            </a:prstGeom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EB11B032-958C-89F4-C5F3-1D0704D73063}"/>
                </a:ext>
              </a:extLst>
            </p:cNvPr>
            <p:cNvSpPr/>
            <p:nvPr/>
          </p:nvSpPr>
          <p:spPr>
            <a:xfrm>
              <a:off x="3592997" y="2065402"/>
              <a:ext cx="624568" cy="367393"/>
            </a:xfrm>
            <a:prstGeom prst="rightArrow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15D302-8C1B-6D76-43A7-D5894B0BDD75}"/>
                </a:ext>
              </a:extLst>
            </p:cNvPr>
            <p:cNvSpPr txBox="1"/>
            <p:nvPr/>
          </p:nvSpPr>
          <p:spPr>
            <a:xfrm>
              <a:off x="4562513" y="3029271"/>
              <a:ext cx="1050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모델학습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ACED41E-17CD-42F4-B085-50B72A108F68}"/>
                </a:ext>
              </a:extLst>
            </p:cNvPr>
            <p:cNvGrpSpPr/>
            <p:nvPr/>
          </p:nvGrpSpPr>
          <p:grpSpPr>
            <a:xfrm>
              <a:off x="830873" y="1527656"/>
              <a:ext cx="2571146" cy="1458262"/>
              <a:chOff x="1358518" y="2551135"/>
              <a:chExt cx="2571146" cy="1458262"/>
            </a:xfrm>
          </p:grpSpPr>
          <p:pic>
            <p:nvPicPr>
              <p:cNvPr id="22" name="그림 21" descr="야외, 경치, 자연, 구름이(가) 표시된 사진&#10;&#10;자동 생성된 설명">
                <a:extLst>
                  <a:ext uri="{FF2B5EF4-FFF2-40B4-BE49-F238E27FC236}">
                    <a16:creationId xmlns:a16="http://schemas.microsoft.com/office/drawing/2014/main" id="{00F32F42-6C22-B00D-3094-082D224E9FD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8518" y="2551135"/>
                <a:ext cx="2340000" cy="1260000"/>
              </a:xfrm>
              <a:prstGeom prst="rect">
                <a:avLst/>
              </a:prstGeom>
            </p:spPr>
          </p:pic>
          <p:pic>
            <p:nvPicPr>
              <p:cNvPr id="17" name="그림 16" descr="가구, 옷걸이, 옷장, 실내이(가) 표시된 사진&#10;&#10;자동 생성된 설명">
                <a:extLst>
                  <a:ext uri="{FF2B5EF4-FFF2-40B4-BE49-F238E27FC236}">
                    <a16:creationId xmlns:a16="http://schemas.microsoft.com/office/drawing/2014/main" id="{3F9412A6-3293-73AD-6668-11B8A73B488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4091" y="2637716"/>
                <a:ext cx="2340000" cy="1260000"/>
              </a:xfrm>
              <a:prstGeom prst="rect">
                <a:avLst/>
              </a:prstGeom>
            </p:spPr>
          </p:pic>
          <p:pic>
            <p:nvPicPr>
              <p:cNvPr id="21" name="그림 20" descr="물, 암초, 유기체, 수중이(가) 표시된 사진&#10;&#10;자동 생성된 설명">
                <a:extLst>
                  <a:ext uri="{FF2B5EF4-FFF2-40B4-BE49-F238E27FC236}">
                    <a16:creationId xmlns:a16="http://schemas.microsoft.com/office/drawing/2014/main" id="{157F8FA7-AE5E-1527-F77D-56475064FBD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664" y="2749397"/>
                <a:ext cx="2340000" cy="1260000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D1430B-1CCF-01E8-2E3E-AEBF6E91CF24}"/>
                </a:ext>
              </a:extLst>
            </p:cNvPr>
            <p:cNvSpPr txBox="1"/>
            <p:nvPr/>
          </p:nvSpPr>
          <p:spPr>
            <a:xfrm>
              <a:off x="830873" y="4966157"/>
              <a:ext cx="2603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압축률 </a:t>
              </a:r>
              <a:r>
                <a:rPr lang="en-US" altLang="ko-KR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95 </a:t>
              </a:r>
              <a:r>
                <a:rPr lang="ko-KR" altLang="en-US" b="1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스테고</a:t>
              </a:r>
              <a:r>
                <a:rPr lang="ko-KR" altLang="en-US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이미지</a:t>
              </a:r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1D1BE04C-73F7-4E83-EEF9-BF7AA17510E9}"/>
                </a:ext>
              </a:extLst>
            </p:cNvPr>
            <p:cNvSpPr/>
            <p:nvPr/>
          </p:nvSpPr>
          <p:spPr>
            <a:xfrm>
              <a:off x="3592997" y="4079051"/>
              <a:ext cx="624568" cy="367393"/>
            </a:xfrm>
            <a:prstGeom prst="rightArrow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23F958-BE36-261C-FE22-E1719EDFD98F}"/>
                </a:ext>
              </a:extLst>
            </p:cNvPr>
            <p:cNvSpPr txBox="1"/>
            <p:nvPr/>
          </p:nvSpPr>
          <p:spPr>
            <a:xfrm>
              <a:off x="4649829" y="4966157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테스트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4894305-AD2E-D04D-4084-4D1D5B2B9A6F}"/>
                </a:ext>
              </a:extLst>
            </p:cNvPr>
            <p:cNvGrpSpPr/>
            <p:nvPr/>
          </p:nvGrpSpPr>
          <p:grpSpPr>
            <a:xfrm>
              <a:off x="814085" y="3467508"/>
              <a:ext cx="2571146" cy="1458262"/>
              <a:chOff x="1358518" y="2551135"/>
              <a:chExt cx="2571146" cy="1458262"/>
            </a:xfrm>
          </p:grpSpPr>
          <p:pic>
            <p:nvPicPr>
              <p:cNvPr id="36" name="그림 35" descr="야외, 경치, 자연, 구름이(가) 표시된 사진&#10;&#10;자동 생성된 설명">
                <a:extLst>
                  <a:ext uri="{FF2B5EF4-FFF2-40B4-BE49-F238E27FC236}">
                    <a16:creationId xmlns:a16="http://schemas.microsoft.com/office/drawing/2014/main" id="{4B73A0EA-D428-8D26-94F0-247A643F277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8518" y="2551135"/>
                <a:ext cx="2340000" cy="1260000"/>
              </a:xfrm>
              <a:prstGeom prst="rect">
                <a:avLst/>
              </a:prstGeom>
            </p:spPr>
          </p:pic>
          <p:pic>
            <p:nvPicPr>
              <p:cNvPr id="37" name="그림 36" descr="가구, 옷걸이, 옷장, 실내이(가) 표시된 사진&#10;&#10;자동 생성된 설명">
                <a:extLst>
                  <a:ext uri="{FF2B5EF4-FFF2-40B4-BE49-F238E27FC236}">
                    <a16:creationId xmlns:a16="http://schemas.microsoft.com/office/drawing/2014/main" id="{CFB62B62-5940-58AF-57E3-224DCCA776B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4091" y="2637716"/>
                <a:ext cx="2340000" cy="1260000"/>
              </a:xfrm>
              <a:prstGeom prst="rect">
                <a:avLst/>
              </a:prstGeom>
            </p:spPr>
          </p:pic>
          <p:pic>
            <p:nvPicPr>
              <p:cNvPr id="38" name="그림 37" descr="물, 암초, 유기체, 수중이(가) 표시된 사진&#10;&#10;자동 생성된 설명">
                <a:extLst>
                  <a:ext uri="{FF2B5EF4-FFF2-40B4-BE49-F238E27FC236}">
                    <a16:creationId xmlns:a16="http://schemas.microsoft.com/office/drawing/2014/main" id="{15CDB555-7E6E-D56A-1627-131915FD90F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9664" y="2749397"/>
                <a:ext cx="2340000" cy="1260000"/>
              </a:xfrm>
              <a:prstGeom prst="rect">
                <a:avLst/>
              </a:prstGeom>
            </p:spPr>
          </p:pic>
        </p:grpSp>
        <p:pic>
          <p:nvPicPr>
            <p:cNvPr id="40" name="그림 3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1F67A9E-A3FB-4A15-4E62-1DCF8CD5C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771" y="3620770"/>
              <a:ext cx="1350000" cy="13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85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619076-ED57-92F9-8F11-AF048B82C306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27C45A7-443A-C8DB-11A9-6C899E06C8B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683ED75-D562-7411-7C08-DF83A323C0A8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F444B5-AE69-D617-F940-633FAF9E399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기존 연구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B703D-9CE7-B2F5-C9A2-70AE45E386CA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DiVT</a:t>
            </a:r>
            <a:endParaRPr lang="en-US" altLang="ko-KR" sz="2800" dirty="0">
              <a:solidFill>
                <a:srgbClr val="0033CC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2D5A9-20FE-4FC2-1446-B9C226366CA2}"/>
              </a:ext>
            </a:extLst>
          </p:cNvPr>
          <p:cNvSpPr txBox="1"/>
          <p:nvPr/>
        </p:nvSpPr>
        <p:spPr>
          <a:xfrm>
            <a:off x="973162" y="1317588"/>
            <a:ext cx="92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Live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특징을 집중시키는 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Loss, 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서로 다른 공격유형을 분리하는 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Loss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를 적용해 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Domain Generalization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에서 좋은 성능을 보임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364C73-1740-8813-75C1-97473984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9" y="2111412"/>
            <a:ext cx="7763392" cy="41045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BB9DA2-D133-3616-DECC-E9520AA1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400" y="2449203"/>
            <a:ext cx="37484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4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619076-ED57-92F9-8F11-AF048B82C306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27C45A7-443A-C8DB-11A9-6C899E06C8B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683ED75-D562-7411-7C08-DF83A323C0A8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F444B5-AE69-D617-F940-633FAF9E399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기존 연구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B703D-9CE7-B2F5-C9A2-70AE45E386CA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3CC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GAC-FAS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2D5A9-20FE-4FC2-1446-B9C226366CA2}"/>
              </a:ext>
            </a:extLst>
          </p:cNvPr>
          <p:cNvSpPr txBox="1"/>
          <p:nvPr/>
        </p:nvSpPr>
        <p:spPr>
          <a:xfrm>
            <a:off x="973162" y="1317588"/>
            <a:ext cx="10382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Domain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별 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Gradient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의 방향을 일치 시키고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, Loss Space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의 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Flat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한 부분을 찾아 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Domain Generalization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에서 좋은 성능을 보임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182EBD6-752E-A15A-98EA-4E157928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2294226"/>
            <a:ext cx="5506526" cy="39633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112B0C5-B093-13A0-D76C-E5B19A08A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79" y="3615949"/>
            <a:ext cx="5093855" cy="13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931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303</Words>
  <Application>Microsoft Office PowerPoint</Application>
  <PresentationFormat>와이드스크린</PresentationFormat>
  <Paragraphs>65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나눔스퀘어OTF_ac Bold</vt:lpstr>
      <vt:lpstr>나눔고딕OTF ExtraBold</vt:lpstr>
      <vt:lpstr>Arial</vt:lpstr>
      <vt:lpstr>나눔고딕OTF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김동수</cp:lastModifiedBy>
  <cp:revision>17</cp:revision>
  <dcterms:created xsi:type="dcterms:W3CDTF">2023-03-01T04:40:48Z</dcterms:created>
  <dcterms:modified xsi:type="dcterms:W3CDTF">2024-07-08T14:53:34Z</dcterms:modified>
</cp:coreProperties>
</file>